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8" r:id="rId2"/>
    <p:sldId id="257" r:id="rId3"/>
    <p:sldId id="268" r:id="rId4"/>
    <p:sldId id="273" r:id="rId5"/>
    <p:sldId id="274" r:id="rId6"/>
    <p:sldId id="269" r:id="rId7"/>
    <p:sldId id="275" r:id="rId8"/>
    <p:sldId id="276" r:id="rId9"/>
    <p:sldId id="277" r:id="rId10"/>
    <p:sldId id="266" r:id="rId11"/>
    <p:sldId id="259" r:id="rId12"/>
    <p:sldId id="261" r:id="rId13"/>
    <p:sldId id="262" r:id="rId14"/>
    <p:sldId id="263" r:id="rId15"/>
    <p:sldId id="264" r:id="rId16"/>
    <p:sldId id="265" r:id="rId17"/>
    <p:sldId id="280" r:id="rId18"/>
    <p:sldId id="281" r:id="rId19"/>
    <p:sldId id="279" r:id="rId20"/>
    <p:sldId id="282" r:id="rId21"/>
    <p:sldId id="278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1E10E0-5F82-174E-9D95-FB18A07708B4}" v="60" dt="2025-10-15T14:29:42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3151"/>
  </p:normalViewPr>
  <p:slideViewPr>
    <p:cSldViewPr snapToGrid="0">
      <p:cViewPr varScale="1">
        <p:scale>
          <a:sx n="118" d="100"/>
          <a:sy n="118" d="100"/>
        </p:scale>
        <p:origin x="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ny Ryan" userId="874082db-ab86-4e97-8577-862339cb002f" providerId="ADAL" clId="{37B80A4B-6D53-54BE-A0B1-F9D0895B7056}"/>
    <pc:docChg chg="undo redo custSel addSld delSld modSld sldOrd">
      <pc:chgData name="Johnny Ryan" userId="874082db-ab86-4e97-8577-862339cb002f" providerId="ADAL" clId="{37B80A4B-6D53-54BE-A0B1-F9D0895B7056}" dt="2025-10-15T14:30:10.044" v="2040" actId="20577"/>
      <pc:docMkLst>
        <pc:docMk/>
      </pc:docMkLst>
      <pc:sldChg chg="del">
        <pc:chgData name="Johnny Ryan" userId="874082db-ab86-4e97-8577-862339cb002f" providerId="ADAL" clId="{37B80A4B-6D53-54BE-A0B1-F9D0895B7056}" dt="2025-10-15T12:37:33.944" v="39" actId="2696"/>
        <pc:sldMkLst>
          <pc:docMk/>
          <pc:sldMk cId="1459041646" sldId="256"/>
        </pc:sldMkLst>
      </pc:sldChg>
      <pc:sldChg chg="addSp delSp modSp mod">
        <pc:chgData name="Johnny Ryan" userId="874082db-ab86-4e97-8577-862339cb002f" providerId="ADAL" clId="{37B80A4B-6D53-54BE-A0B1-F9D0895B7056}" dt="2025-10-15T12:49:33.573" v="107" actId="1076"/>
        <pc:sldMkLst>
          <pc:docMk/>
          <pc:sldMk cId="2936744863" sldId="257"/>
        </pc:sldMkLst>
        <pc:spChg chg="del mod">
          <ac:chgData name="Johnny Ryan" userId="874082db-ab86-4e97-8577-862339cb002f" providerId="ADAL" clId="{37B80A4B-6D53-54BE-A0B1-F9D0895B7056}" dt="2025-10-15T12:48:56.803" v="99" actId="478"/>
          <ac:spMkLst>
            <pc:docMk/>
            <pc:sldMk cId="2936744863" sldId="257"/>
            <ac:spMk id="2" creationId="{7BA22064-1651-98A0-9295-E49600C268E0}"/>
          </ac:spMkLst>
        </pc:spChg>
        <pc:picChg chg="add mod">
          <ac:chgData name="Johnny Ryan" userId="874082db-ab86-4e97-8577-862339cb002f" providerId="ADAL" clId="{37B80A4B-6D53-54BE-A0B1-F9D0895B7056}" dt="2025-10-15T12:49:05.252" v="101" actId="1076"/>
          <ac:picMkLst>
            <pc:docMk/>
            <pc:sldMk cId="2936744863" sldId="257"/>
            <ac:picMk id="4" creationId="{2D4891EF-599B-827C-EE3D-5D2E2016B57C}"/>
          </ac:picMkLst>
        </pc:picChg>
        <pc:picChg chg="del mod">
          <ac:chgData name="Johnny Ryan" userId="874082db-ab86-4e97-8577-862339cb002f" providerId="ADAL" clId="{37B80A4B-6D53-54BE-A0B1-F9D0895B7056}" dt="2025-10-15T12:48:44.623" v="93" actId="478"/>
          <ac:picMkLst>
            <pc:docMk/>
            <pc:sldMk cId="2936744863" sldId="257"/>
            <ac:picMk id="5" creationId="{DC85BD91-C35D-41BE-25A3-E3BE8DDF0ABF}"/>
          </ac:picMkLst>
        </pc:picChg>
        <pc:cxnChg chg="add mod">
          <ac:chgData name="Johnny Ryan" userId="874082db-ab86-4e97-8577-862339cb002f" providerId="ADAL" clId="{37B80A4B-6D53-54BE-A0B1-F9D0895B7056}" dt="2025-10-15T12:49:33.573" v="107" actId="1076"/>
          <ac:cxnSpMkLst>
            <pc:docMk/>
            <pc:sldMk cId="2936744863" sldId="257"/>
            <ac:cxnSpMk id="7" creationId="{BB956F8A-15A7-73EA-3185-18AB62C1715E}"/>
          </ac:cxnSpMkLst>
        </pc:cxnChg>
      </pc:sldChg>
      <pc:sldChg chg="addSp delSp modSp mod">
        <pc:chgData name="Johnny Ryan" userId="874082db-ab86-4e97-8577-862339cb002f" providerId="ADAL" clId="{37B80A4B-6D53-54BE-A0B1-F9D0895B7056}" dt="2025-10-15T12:37:27.042" v="38"/>
        <pc:sldMkLst>
          <pc:docMk/>
          <pc:sldMk cId="0" sldId="258"/>
        </pc:sldMkLst>
        <pc:spChg chg="add mod">
          <ac:chgData name="Johnny Ryan" userId="874082db-ab86-4e97-8577-862339cb002f" providerId="ADAL" clId="{37B80A4B-6D53-54BE-A0B1-F9D0895B7056}" dt="2025-10-15T12:37:16.998" v="34" actId="20577"/>
          <ac:spMkLst>
            <pc:docMk/>
            <pc:sldMk cId="0" sldId="258"/>
            <ac:spMk id="2" creationId="{26E55C62-A840-C3BE-AC41-2372F50EB8EA}"/>
          </ac:spMkLst>
        </pc:spChg>
        <pc:spChg chg="del">
          <ac:chgData name="Johnny Ryan" userId="874082db-ab86-4e97-8577-862339cb002f" providerId="ADAL" clId="{37B80A4B-6D53-54BE-A0B1-F9D0895B7056}" dt="2025-10-15T12:37:26.916" v="37" actId="478"/>
          <ac:spMkLst>
            <pc:docMk/>
            <pc:sldMk cId="0" sldId="258"/>
            <ac:spMk id="4" creationId="{1D093853-130D-610A-118C-9CD4A263465F}"/>
          </ac:spMkLst>
        </pc:spChg>
        <pc:spChg chg="add mod">
          <ac:chgData name="Johnny Ryan" userId="874082db-ab86-4e97-8577-862339cb002f" providerId="ADAL" clId="{37B80A4B-6D53-54BE-A0B1-F9D0895B7056}" dt="2025-10-15T12:37:27.042" v="38"/>
          <ac:spMkLst>
            <pc:docMk/>
            <pc:sldMk cId="0" sldId="258"/>
            <ac:spMk id="6" creationId="{0B1E610C-E517-3317-5666-D6F87822948E}"/>
          </ac:spMkLst>
        </pc:spChg>
        <pc:spChg chg="del">
          <ac:chgData name="Johnny Ryan" userId="874082db-ab86-4e97-8577-862339cb002f" providerId="ADAL" clId="{37B80A4B-6D53-54BE-A0B1-F9D0895B7056}" dt="2025-10-15T12:37:04.480" v="0" actId="478"/>
          <ac:spMkLst>
            <pc:docMk/>
            <pc:sldMk cId="0" sldId="258"/>
            <ac:spMk id="54" creationId="{00000000-0000-0000-0000-000000000000}"/>
          </ac:spMkLst>
        </pc:spChg>
        <pc:picChg chg="del">
          <ac:chgData name="Johnny Ryan" userId="874082db-ab86-4e97-8577-862339cb002f" providerId="ADAL" clId="{37B80A4B-6D53-54BE-A0B1-F9D0895B7056}" dt="2025-10-15T12:37:18.112" v="35" actId="478"/>
          <ac:picMkLst>
            <pc:docMk/>
            <pc:sldMk cId="0" sldId="258"/>
            <ac:picMk id="3" creationId="{EEABC8AB-4F32-CC41-D3EF-53C92501A883}"/>
          </ac:picMkLst>
        </pc:picChg>
        <pc:picChg chg="add mod">
          <ac:chgData name="Johnny Ryan" userId="874082db-ab86-4e97-8577-862339cb002f" providerId="ADAL" clId="{37B80A4B-6D53-54BE-A0B1-F9D0895B7056}" dt="2025-10-15T12:37:21.048" v="36"/>
          <ac:picMkLst>
            <pc:docMk/>
            <pc:sldMk cId="0" sldId="258"/>
            <ac:picMk id="5" creationId="{B443F475-D867-245D-1C2C-9EFA2BB427E3}"/>
          </ac:picMkLst>
        </pc:picChg>
      </pc:sldChg>
      <pc:sldChg chg="addSp delSp modSp mod">
        <pc:chgData name="Johnny Ryan" userId="874082db-ab86-4e97-8577-862339cb002f" providerId="ADAL" clId="{37B80A4B-6D53-54BE-A0B1-F9D0895B7056}" dt="2025-10-15T13:31:08.737" v="626" actId="732"/>
        <pc:sldMkLst>
          <pc:docMk/>
          <pc:sldMk cId="414579097" sldId="259"/>
        </pc:sldMkLst>
        <pc:spChg chg="mod">
          <ac:chgData name="Johnny Ryan" userId="874082db-ab86-4e97-8577-862339cb002f" providerId="ADAL" clId="{37B80A4B-6D53-54BE-A0B1-F9D0895B7056}" dt="2025-10-15T13:30:33.798" v="617" actId="1076"/>
          <ac:spMkLst>
            <pc:docMk/>
            <pc:sldMk cId="414579097" sldId="259"/>
            <ac:spMk id="2" creationId="{7BA22064-1651-98A0-9295-E49600C268E0}"/>
          </ac:spMkLst>
        </pc:spChg>
        <pc:picChg chg="add mod modCrop">
          <ac:chgData name="Johnny Ryan" userId="874082db-ab86-4e97-8577-862339cb002f" providerId="ADAL" clId="{37B80A4B-6D53-54BE-A0B1-F9D0895B7056}" dt="2025-10-15T13:31:08.737" v="626" actId="732"/>
          <ac:picMkLst>
            <pc:docMk/>
            <pc:sldMk cId="414579097" sldId="259"/>
            <ac:picMk id="3" creationId="{C718A754-4920-6857-9106-FD5A855C1067}"/>
          </ac:picMkLst>
        </pc:picChg>
        <pc:picChg chg="add mod">
          <ac:chgData name="Johnny Ryan" userId="874082db-ab86-4e97-8577-862339cb002f" providerId="ADAL" clId="{37B80A4B-6D53-54BE-A0B1-F9D0895B7056}" dt="2025-10-15T13:30:59.785" v="624" actId="14100"/>
          <ac:picMkLst>
            <pc:docMk/>
            <pc:sldMk cId="414579097" sldId="259"/>
            <ac:picMk id="5" creationId="{CD6A558F-D4B0-5C18-EE3D-DBF87A1146C7}"/>
          </ac:picMkLst>
        </pc:picChg>
        <pc:picChg chg="del">
          <ac:chgData name="Johnny Ryan" userId="874082db-ab86-4e97-8577-862339cb002f" providerId="ADAL" clId="{37B80A4B-6D53-54BE-A0B1-F9D0895B7056}" dt="2025-10-15T13:30:29.955" v="615" actId="478"/>
          <ac:picMkLst>
            <pc:docMk/>
            <pc:sldMk cId="414579097" sldId="259"/>
            <ac:picMk id="9" creationId="{3EA3C9AF-50EB-82F9-942F-D68959BAA1F9}"/>
          </ac:picMkLst>
        </pc:picChg>
      </pc:sldChg>
      <pc:sldChg chg="addSp delSp modSp del mod">
        <pc:chgData name="Johnny Ryan" userId="874082db-ab86-4e97-8577-862339cb002f" providerId="ADAL" clId="{37B80A4B-6D53-54BE-A0B1-F9D0895B7056}" dt="2025-10-15T13:30:28.327" v="614" actId="2696"/>
        <pc:sldMkLst>
          <pc:docMk/>
          <pc:sldMk cId="3915567624" sldId="260"/>
        </pc:sldMkLst>
        <pc:spChg chg="mod">
          <ac:chgData name="Johnny Ryan" userId="874082db-ab86-4e97-8577-862339cb002f" providerId="ADAL" clId="{37B80A4B-6D53-54BE-A0B1-F9D0895B7056}" dt="2025-10-15T13:28:32.729" v="601" actId="1076"/>
          <ac:spMkLst>
            <pc:docMk/>
            <pc:sldMk cId="3915567624" sldId="260"/>
            <ac:spMk id="2" creationId="{7BA22064-1651-98A0-9295-E49600C268E0}"/>
          </ac:spMkLst>
        </pc:spChg>
        <pc:picChg chg="del mod">
          <ac:chgData name="Johnny Ryan" userId="874082db-ab86-4e97-8577-862339cb002f" providerId="ADAL" clId="{37B80A4B-6D53-54BE-A0B1-F9D0895B7056}" dt="2025-10-15T13:28:34.387" v="603" actId="478"/>
          <ac:picMkLst>
            <pc:docMk/>
            <pc:sldMk cId="3915567624" sldId="260"/>
            <ac:picMk id="4" creationId="{DEDA747B-4397-1B83-E2AE-1870C66775B3}"/>
          </ac:picMkLst>
        </pc:picChg>
        <pc:picChg chg="del mod">
          <ac:chgData name="Johnny Ryan" userId="874082db-ab86-4e97-8577-862339cb002f" providerId="ADAL" clId="{37B80A4B-6D53-54BE-A0B1-F9D0895B7056}" dt="2025-10-15T13:28:35.546" v="605" actId="478"/>
          <ac:picMkLst>
            <pc:docMk/>
            <pc:sldMk cId="3915567624" sldId="260"/>
            <ac:picMk id="5" creationId="{51DD65AD-3A11-4B10-3606-7DF3576F490A}"/>
          </ac:picMkLst>
        </pc:picChg>
        <pc:picChg chg="add del mod">
          <ac:chgData name="Johnny Ryan" userId="874082db-ab86-4e97-8577-862339cb002f" providerId="ADAL" clId="{37B80A4B-6D53-54BE-A0B1-F9D0895B7056}" dt="2025-10-15T13:30:27.304" v="613" actId="21"/>
          <ac:picMkLst>
            <pc:docMk/>
            <pc:sldMk cId="3915567624" sldId="260"/>
            <ac:picMk id="6" creationId="{2742C9C5-2202-C061-7DAC-B740FDEBED25}"/>
          </ac:picMkLst>
        </pc:picChg>
      </pc:sldChg>
      <pc:sldChg chg="addSp delSp modSp mod">
        <pc:chgData name="Johnny Ryan" userId="874082db-ab86-4e97-8577-862339cb002f" providerId="ADAL" clId="{37B80A4B-6D53-54BE-A0B1-F9D0895B7056}" dt="2025-10-15T13:33:35.804" v="641" actId="14100"/>
        <pc:sldMkLst>
          <pc:docMk/>
          <pc:sldMk cId="45985801" sldId="261"/>
        </pc:sldMkLst>
        <pc:spChg chg="mod">
          <ac:chgData name="Johnny Ryan" userId="874082db-ab86-4e97-8577-862339cb002f" providerId="ADAL" clId="{37B80A4B-6D53-54BE-A0B1-F9D0895B7056}" dt="2025-10-15T13:32:17.445" v="631" actId="1076"/>
          <ac:spMkLst>
            <pc:docMk/>
            <pc:sldMk cId="45985801" sldId="261"/>
            <ac:spMk id="2" creationId="{7BA22064-1651-98A0-9295-E49600C268E0}"/>
          </ac:spMkLst>
        </pc:spChg>
        <pc:spChg chg="mod">
          <ac:chgData name="Johnny Ryan" userId="874082db-ab86-4e97-8577-862339cb002f" providerId="ADAL" clId="{37B80A4B-6D53-54BE-A0B1-F9D0895B7056}" dt="2025-10-15T13:32:15.366" v="630" actId="1076"/>
          <ac:spMkLst>
            <pc:docMk/>
            <pc:sldMk cId="45985801" sldId="261"/>
            <ac:spMk id="7" creationId="{9FB43D48-619D-B142-1937-032D3F70A2B8}"/>
          </ac:spMkLst>
        </pc:spChg>
        <pc:picChg chg="del">
          <ac:chgData name="Johnny Ryan" userId="874082db-ab86-4e97-8577-862339cb002f" providerId="ADAL" clId="{37B80A4B-6D53-54BE-A0B1-F9D0895B7056}" dt="2025-10-15T13:31:37.591" v="627" actId="478"/>
          <ac:picMkLst>
            <pc:docMk/>
            <pc:sldMk cId="45985801" sldId="261"/>
            <ac:picMk id="4" creationId="{228AA36A-318F-13A8-46C8-EED03DBC2B28}"/>
          </ac:picMkLst>
        </pc:picChg>
        <pc:picChg chg="add mod">
          <ac:chgData name="Johnny Ryan" userId="874082db-ab86-4e97-8577-862339cb002f" providerId="ADAL" clId="{37B80A4B-6D53-54BE-A0B1-F9D0895B7056}" dt="2025-10-15T13:32:28.294" v="635" actId="14100"/>
          <ac:picMkLst>
            <pc:docMk/>
            <pc:sldMk cId="45985801" sldId="261"/>
            <ac:picMk id="5" creationId="{2EBD7270-56BB-472C-B5FF-0FDA8A0CAA18}"/>
          </ac:picMkLst>
        </pc:picChg>
        <pc:picChg chg="add mod">
          <ac:chgData name="Johnny Ryan" userId="874082db-ab86-4e97-8577-862339cb002f" providerId="ADAL" clId="{37B80A4B-6D53-54BE-A0B1-F9D0895B7056}" dt="2025-10-15T13:33:35.804" v="641" actId="14100"/>
          <ac:picMkLst>
            <pc:docMk/>
            <pc:sldMk cId="45985801" sldId="261"/>
            <ac:picMk id="8" creationId="{66C27DE8-13E9-F1AD-1844-25B8CCD88025}"/>
          </ac:picMkLst>
        </pc:picChg>
      </pc:sldChg>
      <pc:sldChg chg="addSp delSp modSp mod">
        <pc:chgData name="Johnny Ryan" userId="874082db-ab86-4e97-8577-862339cb002f" providerId="ADAL" clId="{37B80A4B-6D53-54BE-A0B1-F9D0895B7056}" dt="2025-10-15T14:05:11.849" v="857" actId="1076"/>
        <pc:sldMkLst>
          <pc:docMk/>
          <pc:sldMk cId="2983220547" sldId="262"/>
        </pc:sldMkLst>
        <pc:spChg chg="mod">
          <ac:chgData name="Johnny Ryan" userId="874082db-ab86-4e97-8577-862339cb002f" providerId="ADAL" clId="{37B80A4B-6D53-54BE-A0B1-F9D0895B7056}" dt="2025-10-15T14:05:11.849" v="857" actId="1076"/>
          <ac:spMkLst>
            <pc:docMk/>
            <pc:sldMk cId="2983220547" sldId="262"/>
            <ac:spMk id="2" creationId="{7BA22064-1651-98A0-9295-E49600C268E0}"/>
          </ac:spMkLst>
        </pc:spChg>
        <pc:spChg chg="mod">
          <ac:chgData name="Johnny Ryan" userId="874082db-ab86-4e97-8577-862339cb002f" providerId="ADAL" clId="{37B80A4B-6D53-54BE-A0B1-F9D0895B7056}" dt="2025-10-15T13:36:25.441" v="653" actId="2711"/>
          <ac:spMkLst>
            <pc:docMk/>
            <pc:sldMk cId="2983220547" sldId="262"/>
            <ac:spMk id="8" creationId="{78D4F52E-B0DA-9476-7F84-BDF5DBC1FBCE}"/>
          </ac:spMkLst>
        </pc:spChg>
        <pc:spChg chg="mod">
          <ac:chgData name="Johnny Ryan" userId="874082db-ab86-4e97-8577-862339cb002f" providerId="ADAL" clId="{37B80A4B-6D53-54BE-A0B1-F9D0895B7056}" dt="2025-10-15T13:36:22.797" v="652" actId="2711"/>
          <ac:spMkLst>
            <pc:docMk/>
            <pc:sldMk cId="2983220547" sldId="262"/>
            <ac:spMk id="9" creationId="{16C12597-21B2-6844-B100-2E6AEF7CB602}"/>
          </ac:spMkLst>
        </pc:spChg>
        <pc:spChg chg="del">
          <ac:chgData name="Johnny Ryan" userId="874082db-ab86-4e97-8577-862339cb002f" providerId="ADAL" clId="{37B80A4B-6D53-54BE-A0B1-F9D0895B7056}" dt="2025-10-15T13:36:15.923" v="649" actId="478"/>
          <ac:spMkLst>
            <pc:docMk/>
            <pc:sldMk cId="2983220547" sldId="262"/>
            <ac:spMk id="10" creationId="{8BDA04B4-C15E-190B-8B3D-4922C3791977}"/>
          </ac:spMkLst>
        </pc:spChg>
        <pc:picChg chg="add mod modCrop">
          <ac:chgData name="Johnny Ryan" userId="874082db-ab86-4e97-8577-862339cb002f" providerId="ADAL" clId="{37B80A4B-6D53-54BE-A0B1-F9D0895B7056}" dt="2025-10-15T13:36:09.987" v="648" actId="14100"/>
          <ac:picMkLst>
            <pc:docMk/>
            <pc:sldMk cId="2983220547" sldId="262"/>
            <ac:picMk id="4" creationId="{4BE032C0-B8E8-CF0D-FE33-1249377B19E3}"/>
          </ac:picMkLst>
        </pc:picChg>
        <pc:picChg chg="del">
          <ac:chgData name="Johnny Ryan" userId="874082db-ab86-4e97-8577-862339cb002f" providerId="ADAL" clId="{37B80A4B-6D53-54BE-A0B1-F9D0895B7056}" dt="2025-10-15T13:35:16.016" v="642" actId="478"/>
          <ac:picMkLst>
            <pc:docMk/>
            <pc:sldMk cId="2983220547" sldId="262"/>
            <ac:picMk id="5" creationId="{C4FC8DD9-2649-D50A-F409-5A5FA38C8FD9}"/>
          </ac:picMkLst>
        </pc:picChg>
        <pc:picChg chg="add mod modCrop">
          <ac:chgData name="Johnny Ryan" userId="874082db-ab86-4e97-8577-862339cb002f" providerId="ADAL" clId="{37B80A4B-6D53-54BE-A0B1-F9D0895B7056}" dt="2025-10-15T13:36:57.017" v="659" actId="1076"/>
          <ac:picMkLst>
            <pc:docMk/>
            <pc:sldMk cId="2983220547" sldId="262"/>
            <ac:picMk id="7" creationId="{6F03D6C9-64D9-FF7A-6430-3E20B8ECC44A}"/>
          </ac:picMkLst>
        </pc:picChg>
      </pc:sldChg>
      <pc:sldChg chg="addSp delSp modSp mod">
        <pc:chgData name="Johnny Ryan" userId="874082db-ab86-4e97-8577-862339cb002f" providerId="ADAL" clId="{37B80A4B-6D53-54BE-A0B1-F9D0895B7056}" dt="2025-10-15T13:39:00.527" v="666" actId="1076"/>
        <pc:sldMkLst>
          <pc:docMk/>
          <pc:sldMk cId="2427712847" sldId="263"/>
        </pc:sldMkLst>
        <pc:picChg chg="del">
          <ac:chgData name="Johnny Ryan" userId="874082db-ab86-4e97-8577-862339cb002f" providerId="ADAL" clId="{37B80A4B-6D53-54BE-A0B1-F9D0895B7056}" dt="2025-10-15T13:38:03.058" v="660" actId="478"/>
          <ac:picMkLst>
            <pc:docMk/>
            <pc:sldMk cId="2427712847" sldId="263"/>
            <ac:picMk id="4" creationId="{C8BB797D-A767-4BFA-6034-FF6B57D0FEE0}"/>
          </ac:picMkLst>
        </pc:picChg>
        <pc:picChg chg="add mod">
          <ac:chgData name="Johnny Ryan" userId="874082db-ab86-4e97-8577-862339cb002f" providerId="ADAL" clId="{37B80A4B-6D53-54BE-A0B1-F9D0895B7056}" dt="2025-10-15T13:39:00.527" v="666" actId="1076"/>
          <ac:picMkLst>
            <pc:docMk/>
            <pc:sldMk cId="2427712847" sldId="263"/>
            <ac:picMk id="5" creationId="{D2698870-EF0C-EDC9-1487-38A1F2BF22A7}"/>
          </ac:picMkLst>
        </pc:picChg>
      </pc:sldChg>
      <pc:sldChg chg="addSp delSp modSp mod modNotesTx">
        <pc:chgData name="Johnny Ryan" userId="874082db-ab86-4e97-8577-862339cb002f" providerId="ADAL" clId="{37B80A4B-6D53-54BE-A0B1-F9D0895B7056}" dt="2025-10-15T13:58:34.635" v="791" actId="20577"/>
        <pc:sldMkLst>
          <pc:docMk/>
          <pc:sldMk cId="1692423209" sldId="264"/>
        </pc:sldMkLst>
        <pc:spChg chg="mod">
          <ac:chgData name="Johnny Ryan" userId="874082db-ab86-4e97-8577-862339cb002f" providerId="ADAL" clId="{37B80A4B-6D53-54BE-A0B1-F9D0895B7056}" dt="2025-10-15T13:58:34.635" v="791" actId="20577"/>
          <ac:spMkLst>
            <pc:docMk/>
            <pc:sldMk cId="1692423209" sldId="264"/>
            <ac:spMk id="2" creationId="{7BA22064-1651-98A0-9295-E49600C268E0}"/>
          </ac:spMkLst>
        </pc:spChg>
        <pc:spChg chg="add mod">
          <ac:chgData name="Johnny Ryan" userId="874082db-ab86-4e97-8577-862339cb002f" providerId="ADAL" clId="{37B80A4B-6D53-54BE-A0B1-F9D0895B7056}" dt="2025-10-15T13:52:40.868" v="695" actId="1076"/>
          <ac:spMkLst>
            <pc:docMk/>
            <pc:sldMk cId="1692423209" sldId="264"/>
            <ac:spMk id="3" creationId="{1CDB6AC9-5790-2347-9BEE-A64EC44AE793}"/>
          </ac:spMkLst>
        </pc:spChg>
        <pc:picChg chg="del">
          <ac:chgData name="Johnny Ryan" userId="874082db-ab86-4e97-8577-862339cb002f" providerId="ADAL" clId="{37B80A4B-6D53-54BE-A0B1-F9D0895B7056}" dt="2025-10-15T13:39:11.631" v="667" actId="478"/>
          <ac:picMkLst>
            <pc:docMk/>
            <pc:sldMk cId="1692423209" sldId="264"/>
            <ac:picMk id="5" creationId="{3BF9F52D-0A58-A498-59EB-B765832209D7}"/>
          </ac:picMkLst>
        </pc:picChg>
        <pc:picChg chg="add mod">
          <ac:chgData name="Johnny Ryan" userId="874082db-ab86-4e97-8577-862339cb002f" providerId="ADAL" clId="{37B80A4B-6D53-54BE-A0B1-F9D0895B7056}" dt="2025-10-15T13:54:24.277" v="702" actId="1076"/>
          <ac:picMkLst>
            <pc:docMk/>
            <pc:sldMk cId="1692423209" sldId="264"/>
            <ac:picMk id="6" creationId="{1BD9B209-9FE4-97FD-68F2-87EBD23DA804}"/>
          </ac:picMkLst>
        </pc:picChg>
        <pc:picChg chg="add mod">
          <ac:chgData name="Johnny Ryan" userId="874082db-ab86-4e97-8577-862339cb002f" providerId="ADAL" clId="{37B80A4B-6D53-54BE-A0B1-F9D0895B7056}" dt="2025-10-15T13:52:24.925" v="670" actId="1076"/>
          <ac:picMkLst>
            <pc:docMk/>
            <pc:sldMk cId="1692423209" sldId="264"/>
            <ac:picMk id="1026" creationId="{7742A2F6-F99D-5C10-14BB-6A3E43FE99BB}"/>
          </ac:picMkLst>
        </pc:picChg>
      </pc:sldChg>
      <pc:sldChg chg="addSp delSp modSp mod">
        <pc:chgData name="Johnny Ryan" userId="874082db-ab86-4e97-8577-862339cb002f" providerId="ADAL" clId="{37B80A4B-6D53-54BE-A0B1-F9D0895B7056}" dt="2025-10-15T14:00:49.341" v="806" actId="478"/>
        <pc:sldMkLst>
          <pc:docMk/>
          <pc:sldMk cId="2220741438" sldId="265"/>
        </pc:sldMkLst>
        <pc:spChg chg="mod">
          <ac:chgData name="Johnny Ryan" userId="874082db-ab86-4e97-8577-862339cb002f" providerId="ADAL" clId="{37B80A4B-6D53-54BE-A0B1-F9D0895B7056}" dt="2025-10-15T13:59:51.010" v="800" actId="1076"/>
          <ac:spMkLst>
            <pc:docMk/>
            <pc:sldMk cId="2220741438" sldId="265"/>
            <ac:spMk id="2" creationId="{7BA22064-1651-98A0-9295-E49600C268E0}"/>
          </ac:spMkLst>
        </pc:spChg>
        <pc:spChg chg="add del">
          <ac:chgData name="Johnny Ryan" userId="874082db-ab86-4e97-8577-862339cb002f" providerId="ADAL" clId="{37B80A4B-6D53-54BE-A0B1-F9D0895B7056}" dt="2025-10-15T14:00:49.341" v="806" actId="478"/>
          <ac:spMkLst>
            <pc:docMk/>
            <pc:sldMk cId="2220741438" sldId="265"/>
            <ac:spMk id="8" creationId="{0D21CD5E-E062-65F3-961A-FD71420C26E3}"/>
          </ac:spMkLst>
        </pc:spChg>
        <pc:picChg chg="del">
          <ac:chgData name="Johnny Ryan" userId="874082db-ab86-4e97-8577-862339cb002f" providerId="ADAL" clId="{37B80A4B-6D53-54BE-A0B1-F9D0895B7056}" dt="2025-10-15T13:59:38.161" v="796" actId="478"/>
          <ac:picMkLst>
            <pc:docMk/>
            <pc:sldMk cId="2220741438" sldId="265"/>
            <ac:picMk id="4" creationId="{77296983-3A1F-E83C-6BA0-3A2344712AB3}"/>
          </ac:picMkLst>
        </pc:picChg>
        <pc:picChg chg="add mod">
          <ac:chgData name="Johnny Ryan" userId="874082db-ab86-4e97-8577-862339cb002f" providerId="ADAL" clId="{37B80A4B-6D53-54BE-A0B1-F9D0895B7056}" dt="2025-10-15T14:00:33.249" v="804" actId="1076"/>
          <ac:picMkLst>
            <pc:docMk/>
            <pc:sldMk cId="2220741438" sldId="265"/>
            <ac:picMk id="5" creationId="{DC9B4581-91AC-2D06-947C-12049D4804FC}"/>
          </ac:picMkLst>
        </pc:picChg>
        <pc:picChg chg="del">
          <ac:chgData name="Johnny Ryan" userId="874082db-ab86-4e97-8577-862339cb002f" providerId="ADAL" clId="{37B80A4B-6D53-54BE-A0B1-F9D0895B7056}" dt="2025-10-15T13:59:39.391" v="797" actId="478"/>
          <ac:picMkLst>
            <pc:docMk/>
            <pc:sldMk cId="2220741438" sldId="265"/>
            <ac:picMk id="7" creationId="{BAD3051C-3799-26E5-0C2B-E07F55B2FBED}"/>
          </ac:picMkLst>
        </pc:picChg>
      </pc:sldChg>
      <pc:sldChg chg="addSp delSp modSp mod">
        <pc:chgData name="Johnny Ryan" userId="874082db-ab86-4e97-8577-862339cb002f" providerId="ADAL" clId="{37B80A4B-6D53-54BE-A0B1-F9D0895B7056}" dt="2025-10-15T13:18:34.898" v="600" actId="14100"/>
        <pc:sldMkLst>
          <pc:docMk/>
          <pc:sldMk cId="936755185" sldId="266"/>
        </pc:sldMkLst>
        <pc:spChg chg="mod">
          <ac:chgData name="Johnny Ryan" userId="874082db-ab86-4e97-8577-862339cb002f" providerId="ADAL" clId="{37B80A4B-6D53-54BE-A0B1-F9D0895B7056}" dt="2025-10-15T13:17:12.540" v="589" actId="14100"/>
          <ac:spMkLst>
            <pc:docMk/>
            <pc:sldMk cId="936755185" sldId="266"/>
            <ac:spMk id="2" creationId="{7BA22064-1651-98A0-9295-E49600C268E0}"/>
          </ac:spMkLst>
        </pc:spChg>
        <pc:spChg chg="mod">
          <ac:chgData name="Johnny Ryan" userId="874082db-ab86-4e97-8577-862339cb002f" providerId="ADAL" clId="{37B80A4B-6D53-54BE-A0B1-F9D0895B7056}" dt="2025-10-15T13:17:15.418" v="590" actId="1076"/>
          <ac:spMkLst>
            <pc:docMk/>
            <pc:sldMk cId="936755185" sldId="266"/>
            <ac:spMk id="6" creationId="{D1D05426-E986-BDC1-678F-7713DD00866F}"/>
          </ac:spMkLst>
        </pc:spChg>
        <pc:picChg chg="del">
          <ac:chgData name="Johnny Ryan" userId="874082db-ab86-4e97-8577-862339cb002f" providerId="ADAL" clId="{37B80A4B-6D53-54BE-A0B1-F9D0895B7056}" dt="2025-10-15T13:14:00.449" v="567" actId="478"/>
          <ac:picMkLst>
            <pc:docMk/>
            <pc:sldMk cId="936755185" sldId="266"/>
            <ac:picMk id="4" creationId="{C0A4A968-2C2B-833D-1AAE-F4F7D8A0DD94}"/>
          </ac:picMkLst>
        </pc:picChg>
        <pc:picChg chg="add mod">
          <ac:chgData name="Johnny Ryan" userId="874082db-ab86-4e97-8577-862339cb002f" providerId="ADAL" clId="{37B80A4B-6D53-54BE-A0B1-F9D0895B7056}" dt="2025-10-15T13:14:14.001" v="575" actId="1076"/>
          <ac:picMkLst>
            <pc:docMk/>
            <pc:sldMk cId="936755185" sldId="266"/>
            <ac:picMk id="5" creationId="{B482321B-A88B-F74F-A050-192FF4B95CDB}"/>
          </ac:picMkLst>
        </pc:picChg>
        <pc:picChg chg="del">
          <ac:chgData name="Johnny Ryan" userId="874082db-ab86-4e97-8577-862339cb002f" providerId="ADAL" clId="{37B80A4B-6D53-54BE-A0B1-F9D0895B7056}" dt="2025-10-15T13:14:01.602" v="568" actId="478"/>
          <ac:picMkLst>
            <pc:docMk/>
            <pc:sldMk cId="936755185" sldId="266"/>
            <ac:picMk id="8" creationId="{45BF2C36-AFE4-8788-1F59-69142BB09D7A}"/>
          </ac:picMkLst>
        </pc:picChg>
        <pc:picChg chg="add mod">
          <ac:chgData name="Johnny Ryan" userId="874082db-ab86-4e97-8577-862339cb002f" providerId="ADAL" clId="{37B80A4B-6D53-54BE-A0B1-F9D0895B7056}" dt="2025-10-15T13:15:47.700" v="581" actId="14100"/>
          <ac:picMkLst>
            <pc:docMk/>
            <pc:sldMk cId="936755185" sldId="266"/>
            <ac:picMk id="9" creationId="{18781A56-9912-60DC-E86D-6C4ADD6B610E}"/>
          </ac:picMkLst>
        </pc:picChg>
        <pc:picChg chg="add del mod">
          <ac:chgData name="Johnny Ryan" userId="874082db-ab86-4e97-8577-862339cb002f" providerId="ADAL" clId="{37B80A4B-6D53-54BE-A0B1-F9D0895B7056}" dt="2025-10-15T13:18:07.463" v="592" actId="478"/>
          <ac:picMkLst>
            <pc:docMk/>
            <pc:sldMk cId="936755185" sldId="266"/>
            <ac:picMk id="11" creationId="{342E0E54-D110-F9D1-B7D1-14853481032B}"/>
          </ac:picMkLst>
        </pc:picChg>
        <pc:picChg chg="add mod">
          <ac:chgData name="Johnny Ryan" userId="874082db-ab86-4e97-8577-862339cb002f" providerId="ADAL" clId="{37B80A4B-6D53-54BE-A0B1-F9D0895B7056}" dt="2025-10-15T13:18:34.898" v="600" actId="14100"/>
          <ac:picMkLst>
            <pc:docMk/>
            <pc:sldMk cId="936755185" sldId="266"/>
            <ac:picMk id="13" creationId="{653B077C-15A3-D3F8-A935-4DFFA3AC81C9}"/>
          </ac:picMkLst>
        </pc:picChg>
      </pc:sldChg>
      <pc:sldChg chg="del">
        <pc:chgData name="Johnny Ryan" userId="874082db-ab86-4e97-8577-862339cb002f" providerId="ADAL" clId="{37B80A4B-6D53-54BE-A0B1-F9D0895B7056}" dt="2025-10-15T12:53:19.218" v="143" actId="2696"/>
        <pc:sldMkLst>
          <pc:docMk/>
          <pc:sldMk cId="1132820971" sldId="267"/>
        </pc:sldMkLst>
      </pc:sldChg>
      <pc:sldChg chg="modSp mod">
        <pc:chgData name="Johnny Ryan" userId="874082db-ab86-4e97-8577-862339cb002f" providerId="ADAL" clId="{37B80A4B-6D53-54BE-A0B1-F9D0895B7056}" dt="2025-10-15T12:53:46.413" v="151" actId="732"/>
        <pc:sldMkLst>
          <pc:docMk/>
          <pc:sldMk cId="2346324315" sldId="268"/>
        </pc:sldMkLst>
        <pc:spChg chg="mod">
          <ac:chgData name="Johnny Ryan" userId="874082db-ab86-4e97-8577-862339cb002f" providerId="ADAL" clId="{37B80A4B-6D53-54BE-A0B1-F9D0895B7056}" dt="2025-10-15T12:53:27.312" v="146"/>
          <ac:spMkLst>
            <pc:docMk/>
            <pc:sldMk cId="2346324315" sldId="268"/>
            <ac:spMk id="2" creationId="{7BA22064-1651-98A0-9295-E49600C268E0}"/>
          </ac:spMkLst>
        </pc:spChg>
        <pc:picChg chg="mod modCrop">
          <ac:chgData name="Johnny Ryan" userId="874082db-ab86-4e97-8577-862339cb002f" providerId="ADAL" clId="{37B80A4B-6D53-54BE-A0B1-F9D0895B7056}" dt="2025-10-15T12:53:46.413" v="151" actId="732"/>
          <ac:picMkLst>
            <pc:docMk/>
            <pc:sldMk cId="2346324315" sldId="268"/>
            <ac:picMk id="5" creationId="{DC85BD91-C35D-41BE-25A3-E3BE8DDF0ABF}"/>
          </ac:picMkLst>
        </pc:picChg>
      </pc:sldChg>
      <pc:sldChg chg="addSp delSp modSp mod">
        <pc:chgData name="Johnny Ryan" userId="874082db-ab86-4e97-8577-862339cb002f" providerId="ADAL" clId="{37B80A4B-6D53-54BE-A0B1-F9D0895B7056}" dt="2025-10-15T12:57:21.964" v="220" actId="732"/>
        <pc:sldMkLst>
          <pc:docMk/>
          <pc:sldMk cId="1723039208" sldId="269"/>
        </pc:sldMkLst>
        <pc:spChg chg="del">
          <ac:chgData name="Johnny Ryan" userId="874082db-ab86-4e97-8577-862339cb002f" providerId="ADAL" clId="{37B80A4B-6D53-54BE-A0B1-F9D0895B7056}" dt="2025-10-15T12:56:39.569" v="162" actId="478"/>
          <ac:spMkLst>
            <pc:docMk/>
            <pc:sldMk cId="1723039208" sldId="269"/>
            <ac:spMk id="2" creationId="{7BA22064-1651-98A0-9295-E49600C268E0}"/>
          </ac:spMkLst>
        </pc:spChg>
        <pc:spChg chg="add mod">
          <ac:chgData name="Johnny Ryan" userId="874082db-ab86-4e97-8577-862339cb002f" providerId="ADAL" clId="{37B80A4B-6D53-54BE-A0B1-F9D0895B7056}" dt="2025-10-15T12:56:56.339" v="211" actId="20577"/>
          <ac:spMkLst>
            <pc:docMk/>
            <pc:sldMk cId="1723039208" sldId="269"/>
            <ac:spMk id="3" creationId="{52B9A516-A613-8D7E-7D5D-8273C95DDD32}"/>
          </ac:spMkLst>
        </pc:spChg>
        <pc:picChg chg="del mod">
          <ac:chgData name="Johnny Ryan" userId="874082db-ab86-4e97-8577-862339cb002f" providerId="ADAL" clId="{37B80A4B-6D53-54BE-A0B1-F9D0895B7056}" dt="2025-10-15T12:56:39.962" v="164" actId="478"/>
          <ac:picMkLst>
            <pc:docMk/>
            <pc:sldMk cId="1723039208" sldId="269"/>
            <ac:picMk id="4" creationId="{FC6F9D57-4E47-243C-4D39-FF67724123F4}"/>
          </ac:picMkLst>
        </pc:picChg>
        <pc:picChg chg="add mod modCrop">
          <ac:chgData name="Johnny Ryan" userId="874082db-ab86-4e97-8577-862339cb002f" providerId="ADAL" clId="{37B80A4B-6D53-54BE-A0B1-F9D0895B7056}" dt="2025-10-15T12:57:21.964" v="220" actId="732"/>
          <ac:picMkLst>
            <pc:docMk/>
            <pc:sldMk cId="1723039208" sldId="269"/>
            <ac:picMk id="6" creationId="{4A5EADF5-D816-D637-62A0-020BDBBE87A1}"/>
          </ac:picMkLst>
        </pc:picChg>
      </pc:sldChg>
      <pc:sldChg chg="delSp modSp del mod">
        <pc:chgData name="Johnny Ryan" userId="874082db-ab86-4e97-8577-862339cb002f" providerId="ADAL" clId="{37B80A4B-6D53-54BE-A0B1-F9D0895B7056}" dt="2025-10-15T12:57:15.406" v="219" actId="2696"/>
        <pc:sldMkLst>
          <pc:docMk/>
          <pc:sldMk cId="2228034119" sldId="270"/>
        </pc:sldMkLst>
        <pc:spChg chg="del">
          <ac:chgData name="Johnny Ryan" userId="874082db-ab86-4e97-8577-862339cb002f" providerId="ADAL" clId="{37B80A4B-6D53-54BE-A0B1-F9D0895B7056}" dt="2025-10-15T12:56:30.847" v="152" actId="478"/>
          <ac:spMkLst>
            <pc:docMk/>
            <pc:sldMk cId="2228034119" sldId="270"/>
            <ac:spMk id="2" creationId="{7BA22064-1651-98A0-9295-E49600C268E0}"/>
          </ac:spMkLst>
        </pc:spChg>
        <pc:picChg chg="del mod">
          <ac:chgData name="Johnny Ryan" userId="874082db-ab86-4e97-8577-862339cb002f" providerId="ADAL" clId="{37B80A4B-6D53-54BE-A0B1-F9D0895B7056}" dt="2025-10-15T12:56:31.324" v="154" actId="478"/>
          <ac:picMkLst>
            <pc:docMk/>
            <pc:sldMk cId="2228034119" sldId="270"/>
            <ac:picMk id="4" creationId="{FC6F9D57-4E47-243C-4D39-FF67724123F4}"/>
          </ac:picMkLst>
        </pc:picChg>
      </pc:sldChg>
      <pc:sldChg chg="addSp delSp modSp del mod">
        <pc:chgData name="Johnny Ryan" userId="874082db-ab86-4e97-8577-862339cb002f" providerId="ADAL" clId="{37B80A4B-6D53-54BE-A0B1-F9D0895B7056}" dt="2025-10-15T12:57:39.769" v="223" actId="2696"/>
        <pc:sldMkLst>
          <pc:docMk/>
          <pc:sldMk cId="759364567" sldId="271"/>
        </pc:sldMkLst>
        <pc:spChg chg="del">
          <ac:chgData name="Johnny Ryan" userId="874082db-ab86-4e97-8577-862339cb002f" providerId="ADAL" clId="{37B80A4B-6D53-54BE-A0B1-F9D0895B7056}" dt="2025-10-15T12:56:33.892" v="155" actId="478"/>
          <ac:spMkLst>
            <pc:docMk/>
            <pc:sldMk cId="759364567" sldId="271"/>
            <ac:spMk id="2" creationId="{7BA22064-1651-98A0-9295-E49600C268E0}"/>
          </ac:spMkLst>
        </pc:spChg>
        <pc:picChg chg="del mod">
          <ac:chgData name="Johnny Ryan" userId="874082db-ab86-4e97-8577-862339cb002f" providerId="ADAL" clId="{37B80A4B-6D53-54BE-A0B1-F9D0895B7056}" dt="2025-10-15T12:56:34.308" v="157" actId="478"/>
          <ac:picMkLst>
            <pc:docMk/>
            <pc:sldMk cId="759364567" sldId="271"/>
            <ac:picMk id="4" creationId="{FC6F9D57-4E47-243C-4D39-FF67724123F4}"/>
          </ac:picMkLst>
        </pc:picChg>
        <pc:picChg chg="add mod">
          <ac:chgData name="Johnny Ryan" userId="874082db-ab86-4e97-8577-862339cb002f" providerId="ADAL" clId="{37B80A4B-6D53-54BE-A0B1-F9D0895B7056}" dt="2025-10-15T12:56:36.876" v="161" actId="962"/>
          <ac:picMkLst>
            <pc:docMk/>
            <pc:sldMk cId="759364567" sldId="271"/>
            <ac:picMk id="5" creationId="{0038D35D-2F53-298F-7646-974CFFE2CB83}"/>
          </ac:picMkLst>
        </pc:picChg>
      </pc:sldChg>
      <pc:sldChg chg="modSp add mod">
        <pc:chgData name="Johnny Ryan" userId="874082db-ab86-4e97-8577-862339cb002f" providerId="ADAL" clId="{37B80A4B-6D53-54BE-A0B1-F9D0895B7056}" dt="2025-10-15T12:38:03.742" v="76" actId="20577"/>
        <pc:sldMkLst>
          <pc:docMk/>
          <pc:sldMk cId="0" sldId="272"/>
        </pc:sldMkLst>
        <pc:spChg chg="mod">
          <ac:chgData name="Johnny Ryan" userId="874082db-ab86-4e97-8577-862339cb002f" providerId="ADAL" clId="{37B80A4B-6D53-54BE-A0B1-F9D0895B7056}" dt="2025-10-15T12:38:03.742" v="76" actId="20577"/>
          <ac:spMkLst>
            <pc:docMk/>
            <pc:sldMk cId="0" sldId="272"/>
            <ac:spMk id="54" creationId="{00000000-0000-0000-0000-000000000000}"/>
          </ac:spMkLst>
        </pc:spChg>
      </pc:sldChg>
      <pc:sldChg chg="modSp add mod">
        <pc:chgData name="Johnny Ryan" userId="874082db-ab86-4e97-8577-862339cb002f" providerId="ADAL" clId="{37B80A4B-6D53-54BE-A0B1-F9D0895B7056}" dt="2025-10-15T12:53:41.010" v="150" actId="732"/>
        <pc:sldMkLst>
          <pc:docMk/>
          <pc:sldMk cId="249026388" sldId="273"/>
        </pc:sldMkLst>
        <pc:picChg chg="mod modCrop">
          <ac:chgData name="Johnny Ryan" userId="874082db-ab86-4e97-8577-862339cb002f" providerId="ADAL" clId="{37B80A4B-6D53-54BE-A0B1-F9D0895B7056}" dt="2025-10-15T12:53:41.010" v="150" actId="732"/>
          <ac:picMkLst>
            <pc:docMk/>
            <pc:sldMk cId="249026388" sldId="273"/>
            <ac:picMk id="5" creationId="{7A7539B7-8678-A460-8B06-B0C5E460F054}"/>
          </ac:picMkLst>
        </pc:picChg>
      </pc:sldChg>
      <pc:sldChg chg="delSp modSp add del mod">
        <pc:chgData name="Johnny Ryan" userId="874082db-ab86-4e97-8577-862339cb002f" providerId="ADAL" clId="{37B80A4B-6D53-54BE-A0B1-F9D0895B7056}" dt="2025-10-15T12:53:29.882" v="147" actId="2696"/>
        <pc:sldMkLst>
          <pc:docMk/>
          <pc:sldMk cId="1211282646" sldId="273"/>
        </pc:sldMkLst>
        <pc:spChg chg="mod">
          <ac:chgData name="Johnny Ryan" userId="874082db-ab86-4e97-8577-862339cb002f" providerId="ADAL" clId="{37B80A4B-6D53-54BE-A0B1-F9D0895B7056}" dt="2025-10-15T12:52:19.101" v="133" actId="20577"/>
          <ac:spMkLst>
            <pc:docMk/>
            <pc:sldMk cId="1211282646" sldId="273"/>
            <ac:spMk id="2" creationId="{60453B65-3921-D178-CC79-927C1A402D2C}"/>
          </ac:spMkLst>
        </pc:spChg>
        <pc:picChg chg="del mod">
          <ac:chgData name="Johnny Ryan" userId="874082db-ab86-4e97-8577-862339cb002f" providerId="ADAL" clId="{37B80A4B-6D53-54BE-A0B1-F9D0895B7056}" dt="2025-10-15T12:53:22.345" v="145" actId="478"/>
          <ac:picMkLst>
            <pc:docMk/>
            <pc:sldMk cId="1211282646" sldId="273"/>
            <ac:picMk id="5" creationId="{56E7F81F-D16F-E28D-D440-393B7743E49C}"/>
          </ac:picMkLst>
        </pc:picChg>
      </pc:sldChg>
      <pc:sldChg chg="add">
        <pc:chgData name="Johnny Ryan" userId="874082db-ab86-4e97-8577-862339cb002f" providerId="ADAL" clId="{37B80A4B-6D53-54BE-A0B1-F9D0895B7056}" dt="2025-10-15T12:53:33.355" v="149"/>
        <pc:sldMkLst>
          <pc:docMk/>
          <pc:sldMk cId="2570069993" sldId="274"/>
        </pc:sldMkLst>
      </pc:sldChg>
      <pc:sldChg chg="add del">
        <pc:chgData name="Johnny Ryan" userId="874082db-ab86-4e97-8577-862339cb002f" providerId="ADAL" clId="{37B80A4B-6D53-54BE-A0B1-F9D0895B7056}" dt="2025-10-15T12:53:19.859" v="144" actId="2696"/>
        <pc:sldMkLst>
          <pc:docMk/>
          <pc:sldMk cId="3946486877" sldId="274"/>
        </pc:sldMkLst>
      </pc:sldChg>
      <pc:sldChg chg="modSp add mod">
        <pc:chgData name="Johnny Ryan" userId="874082db-ab86-4e97-8577-862339cb002f" providerId="ADAL" clId="{37B80A4B-6D53-54BE-A0B1-F9D0895B7056}" dt="2025-10-15T12:57:31.134" v="222" actId="732"/>
        <pc:sldMkLst>
          <pc:docMk/>
          <pc:sldMk cId="2770722445" sldId="275"/>
        </pc:sldMkLst>
        <pc:picChg chg="mod modCrop">
          <ac:chgData name="Johnny Ryan" userId="874082db-ab86-4e97-8577-862339cb002f" providerId="ADAL" clId="{37B80A4B-6D53-54BE-A0B1-F9D0895B7056}" dt="2025-10-15T12:57:31.134" v="222" actId="732"/>
          <ac:picMkLst>
            <pc:docMk/>
            <pc:sldMk cId="2770722445" sldId="275"/>
            <ac:picMk id="6" creationId="{2D99B7A4-1B66-557C-11E0-C3B7E4F2CE72}"/>
          </ac:picMkLst>
        </pc:picChg>
      </pc:sldChg>
      <pc:sldChg chg="add">
        <pc:chgData name="Johnny Ryan" userId="874082db-ab86-4e97-8577-862339cb002f" providerId="ADAL" clId="{37B80A4B-6D53-54BE-A0B1-F9D0895B7056}" dt="2025-10-15T12:57:25.166" v="221"/>
        <pc:sldMkLst>
          <pc:docMk/>
          <pc:sldMk cId="4132733504" sldId="276"/>
        </pc:sldMkLst>
      </pc:sldChg>
      <pc:sldChg chg="addSp delSp modSp add mod">
        <pc:chgData name="Johnny Ryan" userId="874082db-ab86-4e97-8577-862339cb002f" providerId="ADAL" clId="{37B80A4B-6D53-54BE-A0B1-F9D0895B7056}" dt="2025-10-15T13:07:01.720" v="566" actId="6549"/>
        <pc:sldMkLst>
          <pc:docMk/>
          <pc:sldMk cId="4087066205" sldId="277"/>
        </pc:sldMkLst>
        <pc:spChg chg="add mod">
          <ac:chgData name="Johnny Ryan" userId="874082db-ab86-4e97-8577-862339cb002f" providerId="ADAL" clId="{37B80A4B-6D53-54BE-A0B1-F9D0895B7056}" dt="2025-10-15T13:07:01.720" v="566" actId="6549"/>
          <ac:spMkLst>
            <pc:docMk/>
            <pc:sldMk cId="4087066205" sldId="277"/>
            <ac:spMk id="2" creationId="{11B5843B-7EC5-AACE-EBDF-51AE5BD1D049}"/>
          </ac:spMkLst>
        </pc:spChg>
        <pc:spChg chg="mod">
          <ac:chgData name="Johnny Ryan" userId="874082db-ab86-4e97-8577-862339cb002f" providerId="ADAL" clId="{37B80A4B-6D53-54BE-A0B1-F9D0895B7056}" dt="2025-10-15T12:58:47.349" v="261" actId="20577"/>
          <ac:spMkLst>
            <pc:docMk/>
            <pc:sldMk cId="4087066205" sldId="277"/>
            <ac:spMk id="3" creationId="{3FA5AAC5-6748-9A41-ABC5-F971ED903DB4}"/>
          </ac:spMkLst>
        </pc:spChg>
        <pc:picChg chg="del">
          <ac:chgData name="Johnny Ryan" userId="874082db-ab86-4e97-8577-862339cb002f" providerId="ADAL" clId="{37B80A4B-6D53-54BE-A0B1-F9D0895B7056}" dt="2025-10-15T12:58:49.531" v="262" actId="478"/>
          <ac:picMkLst>
            <pc:docMk/>
            <pc:sldMk cId="4087066205" sldId="277"/>
            <ac:picMk id="6" creationId="{460A1581-7537-5236-B2A0-A903B4B657B7}"/>
          </ac:picMkLst>
        </pc:picChg>
      </pc:sldChg>
      <pc:sldChg chg="addSp delSp modSp add mod">
        <pc:chgData name="Johnny Ryan" userId="874082db-ab86-4e97-8577-862339cb002f" providerId="ADAL" clId="{37B80A4B-6D53-54BE-A0B1-F9D0895B7056}" dt="2025-10-15T14:30:10.044" v="2040" actId="20577"/>
        <pc:sldMkLst>
          <pc:docMk/>
          <pc:sldMk cId="1301499722" sldId="278"/>
        </pc:sldMkLst>
        <pc:spChg chg="mod">
          <ac:chgData name="Johnny Ryan" userId="874082db-ab86-4e97-8577-862339cb002f" providerId="ADAL" clId="{37B80A4B-6D53-54BE-A0B1-F9D0895B7056}" dt="2025-10-15T14:05:31.305" v="876" actId="20577"/>
          <ac:spMkLst>
            <pc:docMk/>
            <pc:sldMk cId="1301499722" sldId="278"/>
            <ac:spMk id="2" creationId="{CAE56083-07F1-71E8-455B-500EEC978A25}"/>
          </ac:spMkLst>
        </pc:spChg>
        <pc:spChg chg="add mod">
          <ac:chgData name="Johnny Ryan" userId="874082db-ab86-4e97-8577-862339cb002f" providerId="ADAL" clId="{37B80A4B-6D53-54BE-A0B1-F9D0895B7056}" dt="2025-10-15T14:30:10.044" v="2040" actId="20577"/>
          <ac:spMkLst>
            <pc:docMk/>
            <pc:sldMk cId="1301499722" sldId="278"/>
            <ac:spMk id="3" creationId="{B09189F2-85E7-DD95-F3E6-831DCA29B9E4}"/>
          </ac:spMkLst>
        </pc:spChg>
        <pc:picChg chg="del mod">
          <ac:chgData name="Johnny Ryan" userId="874082db-ab86-4e97-8577-862339cb002f" providerId="ADAL" clId="{37B80A4B-6D53-54BE-A0B1-F9D0895B7056}" dt="2025-10-15T14:05:32.520" v="878" actId="478"/>
          <ac:picMkLst>
            <pc:docMk/>
            <pc:sldMk cId="1301499722" sldId="278"/>
            <ac:picMk id="5" creationId="{00FF8ABA-EC90-FFCE-E656-88690EC0AA4A}"/>
          </ac:picMkLst>
        </pc:picChg>
      </pc:sldChg>
      <pc:sldChg chg="addSp delSp modSp add del mod">
        <pc:chgData name="Johnny Ryan" userId="874082db-ab86-4e97-8577-862339cb002f" providerId="ADAL" clId="{37B80A4B-6D53-54BE-A0B1-F9D0895B7056}" dt="2025-10-15T14:05:02.965" v="856" actId="2696"/>
        <pc:sldMkLst>
          <pc:docMk/>
          <pc:sldMk cId="3223184441" sldId="278"/>
        </pc:sldMkLst>
        <pc:spChg chg="mod">
          <ac:chgData name="Johnny Ryan" userId="874082db-ab86-4e97-8577-862339cb002f" providerId="ADAL" clId="{37B80A4B-6D53-54BE-A0B1-F9D0895B7056}" dt="2025-10-15T13:57:05.630" v="732" actId="20577"/>
          <ac:spMkLst>
            <pc:docMk/>
            <pc:sldMk cId="3223184441" sldId="278"/>
            <ac:spMk id="2" creationId="{97F75B98-045D-5F7E-F843-A23FCE5F770B}"/>
          </ac:spMkLst>
        </pc:spChg>
        <pc:spChg chg="del">
          <ac:chgData name="Johnny Ryan" userId="874082db-ab86-4e97-8577-862339cb002f" providerId="ADAL" clId="{37B80A4B-6D53-54BE-A0B1-F9D0895B7056}" dt="2025-10-15T13:57:08.575" v="736" actId="478"/>
          <ac:spMkLst>
            <pc:docMk/>
            <pc:sldMk cId="3223184441" sldId="278"/>
            <ac:spMk id="3" creationId="{112C0376-C1C5-E7BD-15AE-E9B046C3FA10}"/>
          </ac:spMkLst>
        </pc:spChg>
        <pc:picChg chg="add mod">
          <ac:chgData name="Johnny Ryan" userId="874082db-ab86-4e97-8577-862339cb002f" providerId="ADAL" clId="{37B80A4B-6D53-54BE-A0B1-F9D0895B7056}" dt="2025-10-15T13:58:58.667" v="795" actId="1076"/>
          <ac:picMkLst>
            <pc:docMk/>
            <pc:sldMk cId="3223184441" sldId="278"/>
            <ac:picMk id="5" creationId="{EFDC3964-187A-250D-F24C-21A5BFA52BBF}"/>
          </ac:picMkLst>
        </pc:picChg>
        <pc:picChg chg="del">
          <ac:chgData name="Johnny Ryan" userId="874082db-ab86-4e97-8577-862339cb002f" providerId="ADAL" clId="{37B80A4B-6D53-54BE-A0B1-F9D0895B7056}" dt="2025-10-15T13:57:07.419" v="735" actId="478"/>
          <ac:picMkLst>
            <pc:docMk/>
            <pc:sldMk cId="3223184441" sldId="278"/>
            <ac:picMk id="6" creationId="{772107E9-F3B6-434C-D0A9-98BCFCE43D3D}"/>
          </ac:picMkLst>
        </pc:picChg>
        <pc:picChg chg="del mod">
          <ac:chgData name="Johnny Ryan" userId="874082db-ab86-4e97-8577-862339cb002f" providerId="ADAL" clId="{37B80A4B-6D53-54BE-A0B1-F9D0895B7056}" dt="2025-10-15T13:57:07.089" v="734" actId="478"/>
          <ac:picMkLst>
            <pc:docMk/>
            <pc:sldMk cId="3223184441" sldId="278"/>
            <ac:picMk id="1026" creationId="{0F9CBDB6-A399-E4FE-B25D-2E91906DDDA3}"/>
          </ac:picMkLst>
        </pc:picChg>
      </pc:sldChg>
      <pc:sldChg chg="delSp modSp add del mod">
        <pc:chgData name="Johnny Ryan" userId="874082db-ab86-4e97-8577-862339cb002f" providerId="ADAL" clId="{37B80A4B-6D53-54BE-A0B1-F9D0895B7056}" dt="2025-10-15T14:04:56.476" v="855" actId="2696"/>
        <pc:sldMkLst>
          <pc:docMk/>
          <pc:sldMk cId="1732487568" sldId="279"/>
        </pc:sldMkLst>
        <pc:spChg chg="mod">
          <ac:chgData name="Johnny Ryan" userId="874082db-ab86-4e97-8577-862339cb002f" providerId="ADAL" clId="{37B80A4B-6D53-54BE-A0B1-F9D0895B7056}" dt="2025-10-15T14:01:02.462" v="852" actId="20577"/>
          <ac:spMkLst>
            <pc:docMk/>
            <pc:sldMk cId="1732487568" sldId="279"/>
            <ac:spMk id="2" creationId="{567F1110-7C3B-27FE-D3DF-A959A73A2FDF}"/>
          </ac:spMkLst>
        </pc:spChg>
        <pc:picChg chg="del mod">
          <ac:chgData name="Johnny Ryan" userId="874082db-ab86-4e97-8577-862339cb002f" providerId="ADAL" clId="{37B80A4B-6D53-54BE-A0B1-F9D0895B7056}" dt="2025-10-15T14:01:03.860" v="854" actId="478"/>
          <ac:picMkLst>
            <pc:docMk/>
            <pc:sldMk cId="1732487568" sldId="279"/>
            <ac:picMk id="5" creationId="{031B56F0-2DE6-120D-181B-376019E280EA}"/>
          </ac:picMkLst>
        </pc:picChg>
      </pc:sldChg>
      <pc:sldChg chg="addSp delSp modSp add mod">
        <pc:chgData name="Johnny Ryan" userId="874082db-ab86-4e97-8577-862339cb002f" providerId="ADAL" clId="{37B80A4B-6D53-54BE-A0B1-F9D0895B7056}" dt="2025-10-15T14:15:50.171" v="1123" actId="1076"/>
        <pc:sldMkLst>
          <pc:docMk/>
          <pc:sldMk cId="2605232823" sldId="279"/>
        </pc:sldMkLst>
        <pc:spChg chg="del">
          <ac:chgData name="Johnny Ryan" userId="874082db-ab86-4e97-8577-862339cb002f" providerId="ADAL" clId="{37B80A4B-6D53-54BE-A0B1-F9D0895B7056}" dt="2025-10-15T14:08:31.206" v="984" actId="478"/>
          <ac:spMkLst>
            <pc:docMk/>
            <pc:sldMk cId="2605232823" sldId="279"/>
            <ac:spMk id="2" creationId="{583A304D-885E-F03C-C90D-A4911A3480F4}"/>
          </ac:spMkLst>
        </pc:spChg>
        <pc:spChg chg="add mod">
          <ac:chgData name="Johnny Ryan" userId="874082db-ab86-4e97-8577-862339cb002f" providerId="ADAL" clId="{37B80A4B-6D53-54BE-A0B1-F9D0895B7056}" dt="2025-10-15T14:15:25.668" v="1119" actId="20577"/>
          <ac:spMkLst>
            <pc:docMk/>
            <pc:sldMk cId="2605232823" sldId="279"/>
            <ac:spMk id="3" creationId="{EFCC0547-6458-67BB-FAE5-77282235291D}"/>
          </ac:spMkLst>
        </pc:spChg>
        <pc:picChg chg="del">
          <ac:chgData name="Johnny Ryan" userId="874082db-ab86-4e97-8577-862339cb002f" providerId="ADAL" clId="{37B80A4B-6D53-54BE-A0B1-F9D0895B7056}" dt="2025-10-15T14:08:30.067" v="983" actId="478"/>
          <ac:picMkLst>
            <pc:docMk/>
            <pc:sldMk cId="2605232823" sldId="279"/>
            <ac:picMk id="5" creationId="{09A7A934-95BB-25A6-F03C-E6D06A7EDDA0}"/>
          </ac:picMkLst>
        </pc:picChg>
        <pc:picChg chg="add mod">
          <ac:chgData name="Johnny Ryan" userId="874082db-ab86-4e97-8577-862339cb002f" providerId="ADAL" clId="{37B80A4B-6D53-54BE-A0B1-F9D0895B7056}" dt="2025-10-15T14:15:50.171" v="1123" actId="1076"/>
          <ac:picMkLst>
            <pc:docMk/>
            <pc:sldMk cId="2605232823" sldId="279"/>
            <ac:picMk id="6" creationId="{2DD30A11-2A0E-8AEA-8E2B-E738AF494B7F}"/>
          </ac:picMkLst>
        </pc:picChg>
      </pc:sldChg>
      <pc:sldChg chg="addSp delSp modSp add mod ord">
        <pc:chgData name="Johnny Ryan" userId="874082db-ab86-4e97-8577-862339cb002f" providerId="ADAL" clId="{37B80A4B-6D53-54BE-A0B1-F9D0895B7056}" dt="2025-10-15T14:09:51.802" v="1059" actId="20577"/>
        <pc:sldMkLst>
          <pc:docMk/>
          <pc:sldMk cId="866070883" sldId="280"/>
        </pc:sldMkLst>
        <pc:spChg chg="mod">
          <ac:chgData name="Johnny Ryan" userId="874082db-ab86-4e97-8577-862339cb002f" providerId="ADAL" clId="{37B80A4B-6D53-54BE-A0B1-F9D0895B7056}" dt="2025-10-15T14:07:45.140" v="973" actId="1076"/>
          <ac:spMkLst>
            <pc:docMk/>
            <pc:sldMk cId="866070883" sldId="280"/>
            <ac:spMk id="2" creationId="{C1A29B0E-21E2-3DBB-3AD4-C2CCF15BB11F}"/>
          </ac:spMkLst>
        </pc:spChg>
        <pc:spChg chg="add mod">
          <ac:chgData name="Johnny Ryan" userId="874082db-ab86-4e97-8577-862339cb002f" providerId="ADAL" clId="{37B80A4B-6D53-54BE-A0B1-F9D0895B7056}" dt="2025-10-15T14:09:51.802" v="1059" actId="20577"/>
          <ac:spMkLst>
            <pc:docMk/>
            <pc:sldMk cId="866070883" sldId="280"/>
            <ac:spMk id="6" creationId="{018EFB2F-D01F-A6CD-D303-5D63F0A643F1}"/>
          </ac:spMkLst>
        </pc:spChg>
        <pc:picChg chg="add mod">
          <ac:chgData name="Johnny Ryan" userId="874082db-ab86-4e97-8577-862339cb002f" providerId="ADAL" clId="{37B80A4B-6D53-54BE-A0B1-F9D0895B7056}" dt="2025-10-15T14:08:12.960" v="981" actId="1076"/>
          <ac:picMkLst>
            <pc:docMk/>
            <pc:sldMk cId="866070883" sldId="280"/>
            <ac:picMk id="4" creationId="{D203DFC6-B772-C742-E583-403455153A35}"/>
          </ac:picMkLst>
        </pc:picChg>
        <pc:picChg chg="del">
          <ac:chgData name="Johnny Ryan" userId="874082db-ab86-4e97-8577-862339cb002f" providerId="ADAL" clId="{37B80A4B-6D53-54BE-A0B1-F9D0895B7056}" dt="2025-10-15T14:07:46.612" v="974" actId="478"/>
          <ac:picMkLst>
            <pc:docMk/>
            <pc:sldMk cId="866070883" sldId="280"/>
            <ac:picMk id="5" creationId="{6D3D61EA-D4A3-7C91-BF74-32E23434DF3B}"/>
          </ac:picMkLst>
        </pc:picChg>
      </pc:sldChg>
      <pc:sldChg chg="addSp delSp modSp add mod">
        <pc:chgData name="Johnny Ryan" userId="874082db-ab86-4e97-8577-862339cb002f" providerId="ADAL" clId="{37B80A4B-6D53-54BE-A0B1-F9D0895B7056}" dt="2025-10-15T14:14:24.781" v="1097" actId="14100"/>
        <pc:sldMkLst>
          <pc:docMk/>
          <pc:sldMk cId="3018594484" sldId="281"/>
        </pc:sldMkLst>
        <pc:spChg chg="mod">
          <ac:chgData name="Johnny Ryan" userId="874082db-ab86-4e97-8577-862339cb002f" providerId="ADAL" clId="{37B80A4B-6D53-54BE-A0B1-F9D0895B7056}" dt="2025-10-15T14:14:21.090" v="1096" actId="20577"/>
          <ac:spMkLst>
            <pc:docMk/>
            <pc:sldMk cId="3018594484" sldId="281"/>
            <ac:spMk id="2" creationId="{1FFF7323-4CE4-3A4F-6ECC-DB53CFB3AF5E}"/>
          </ac:spMkLst>
        </pc:spChg>
        <pc:spChg chg="del">
          <ac:chgData name="Johnny Ryan" userId="874082db-ab86-4e97-8577-862339cb002f" providerId="ADAL" clId="{37B80A4B-6D53-54BE-A0B1-F9D0895B7056}" dt="2025-10-15T14:13:45.125" v="1081" actId="478"/>
          <ac:spMkLst>
            <pc:docMk/>
            <pc:sldMk cId="3018594484" sldId="281"/>
            <ac:spMk id="6" creationId="{8876C64A-308F-48A5-777E-85934634C583}"/>
          </ac:spMkLst>
        </pc:spChg>
        <pc:picChg chg="del">
          <ac:chgData name="Johnny Ryan" userId="874082db-ab86-4e97-8577-862339cb002f" providerId="ADAL" clId="{37B80A4B-6D53-54BE-A0B1-F9D0895B7056}" dt="2025-10-15T14:13:27.048" v="1073" actId="478"/>
          <ac:picMkLst>
            <pc:docMk/>
            <pc:sldMk cId="3018594484" sldId="281"/>
            <ac:picMk id="4" creationId="{5E78ADA6-F7D5-C461-6A61-0C2DEC8396CD}"/>
          </ac:picMkLst>
        </pc:picChg>
        <pc:picChg chg="add mod">
          <ac:chgData name="Johnny Ryan" userId="874082db-ab86-4e97-8577-862339cb002f" providerId="ADAL" clId="{37B80A4B-6D53-54BE-A0B1-F9D0895B7056}" dt="2025-10-15T14:14:24.781" v="1097" actId="14100"/>
          <ac:picMkLst>
            <pc:docMk/>
            <pc:sldMk cId="3018594484" sldId="281"/>
            <ac:picMk id="5" creationId="{538F5A64-5795-1E15-C699-6ECDD32B24B7}"/>
          </ac:picMkLst>
        </pc:picChg>
      </pc:sldChg>
      <pc:sldChg chg="addSp delSp modSp add mod">
        <pc:chgData name="Johnny Ryan" userId="874082db-ab86-4e97-8577-862339cb002f" providerId="ADAL" clId="{37B80A4B-6D53-54BE-A0B1-F9D0895B7056}" dt="2025-10-15T14:22:46.651" v="1472" actId="1076"/>
        <pc:sldMkLst>
          <pc:docMk/>
          <pc:sldMk cId="3493497640" sldId="282"/>
        </pc:sldMkLst>
        <pc:spChg chg="mod">
          <ac:chgData name="Johnny Ryan" userId="874082db-ab86-4e97-8577-862339cb002f" providerId="ADAL" clId="{37B80A4B-6D53-54BE-A0B1-F9D0895B7056}" dt="2025-10-15T14:22:04.205" v="1462" actId="20577"/>
          <ac:spMkLst>
            <pc:docMk/>
            <pc:sldMk cId="3493497640" sldId="282"/>
            <ac:spMk id="3" creationId="{A586837D-E881-C1E9-A876-62B9C76C1912}"/>
          </ac:spMkLst>
        </pc:spChg>
        <pc:picChg chg="add mod">
          <ac:chgData name="Johnny Ryan" userId="874082db-ab86-4e97-8577-862339cb002f" providerId="ADAL" clId="{37B80A4B-6D53-54BE-A0B1-F9D0895B7056}" dt="2025-10-15T14:22:46.651" v="1472" actId="1076"/>
          <ac:picMkLst>
            <pc:docMk/>
            <pc:sldMk cId="3493497640" sldId="282"/>
            <ac:picMk id="4" creationId="{AD285D0B-E371-85D9-8F70-70EF9799E372}"/>
          </ac:picMkLst>
        </pc:picChg>
        <pc:picChg chg="del mod">
          <ac:chgData name="Johnny Ryan" userId="874082db-ab86-4e97-8577-862339cb002f" providerId="ADAL" clId="{37B80A4B-6D53-54BE-A0B1-F9D0895B7056}" dt="2025-10-15T14:21:24.834" v="1424" actId="478"/>
          <ac:picMkLst>
            <pc:docMk/>
            <pc:sldMk cId="3493497640" sldId="282"/>
            <ac:picMk id="6" creationId="{2F4D7CDC-B83F-D60C-064C-685CCE3AF3A5}"/>
          </ac:picMkLst>
        </pc:picChg>
        <pc:picChg chg="add mod">
          <ac:chgData name="Johnny Ryan" userId="874082db-ab86-4e97-8577-862339cb002f" providerId="ADAL" clId="{37B80A4B-6D53-54BE-A0B1-F9D0895B7056}" dt="2025-10-15T14:22:45.292" v="1471" actId="1076"/>
          <ac:picMkLst>
            <pc:docMk/>
            <pc:sldMk cId="3493497640" sldId="282"/>
            <ac:picMk id="7" creationId="{FD76E4BB-6A41-9165-F43B-1A945524A9C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E15B8-B44D-EE48-B562-5D732CA3A0EC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30D2F-F742-BB44-970E-BB6231828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09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60102-BBD0-0F2C-0A82-3A4BD0AF3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8EA15-D712-0ED2-D25E-7E6EB6398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281B5-810E-FB81-0B7A-709A95EB3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Seaside Oregon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F1D10-17CE-3849-5F5E-CB3ACBF74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65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00253-4264-9B60-CCB5-E8C1DA67D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2A4B41-9604-5904-F07A-1B05B3880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DBD53E-7234-7827-26EF-272769A5B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Seaside Oregon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B8461-5B57-0B5C-9AC9-15E0C49DD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4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039C2-4FFA-DB44-EC21-4B82FE971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9E8877-B0C8-6748-DA1D-AE4CB129D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5E5EC1-CFF1-A957-EFA2-537846900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Seaside Oregon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51A16-2CD7-D96D-9316-6AC403797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50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92 Landsat images in 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2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2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Detroit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03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Detroit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09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the next 50 years, there is a 37% chance of a megathrust earthquake occurring along the Cascadia Subduction Zone (OEM). Once the shaking begins -- possibly lasting four to six minutes -- some</a:t>
            </a:r>
          </a:p>
          <a:p>
            <a:r>
              <a:rPr lang="en-US" dirty="0"/>
              <a:t>areas will see the first waves reach the shore in 15 to 30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95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Seaside Oregon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12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91F68-1688-ADB5-D61C-770A36AC1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D1F2EE-30D0-19A9-0993-E2C254C1E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101228-4124-1813-0186-3BF44AB41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Seaside Oregon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A2257-9F21-0FBE-E60A-6DB4562C6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90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FDD8C-8F18-51B4-6D1A-F005FE89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CF5BAC-A551-87FE-FA8D-EE70C36292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32E64D-6C22-1CA0-DF85-341D21518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Seaside Oregon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7C5CC-FBF0-313A-D17F-EA5EFEC3E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9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57B12-A56E-BA3E-9D19-37F7E8210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C97B0-7C15-EE4E-47D7-D5E2068D8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63DB3-4C22-A393-3F41-F1D58DD8E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63A5D-F6AF-1775-9213-83D54A692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4DB1F-F61B-5419-FCFF-9380EBF31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97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2C1BF-1A57-4EF2-7F2E-89E5360E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1FAEB-083C-076A-3B53-2B71B3477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9BE31-64DF-C406-486C-A2229433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D0FB7-BFA6-A917-9A43-DD1942125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6F710-2BF6-F831-A888-53E14C80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7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BC15C-5A38-2E52-7201-0E9F59110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B4832-8CEB-5A48-162C-84C887D8B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74D95-E42B-8093-1E9B-4E1815F6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FA311-BC78-D21C-1562-CEB97F748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91C68-97CD-5A3C-5F15-42CEF1BF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66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AEF9-A514-C9EF-59AB-A2E151E6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B572-C5B5-5D02-EBB7-E989366D0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82156-9BC9-0736-C193-7022CC9E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A97B6-BFD9-7320-A491-D6D258131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069E9-2A5D-A3C8-2188-CB8D8B7B9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51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8DC7-C369-DCDE-7471-16006702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799BC-9B3D-B4DF-F6F8-DE6F26682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05AA4-E1E5-0236-D2BD-B9B3B9CB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CF9B2-82BF-F047-936E-E37E67F20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AEBF0-D633-3B62-65C2-AE8A175EC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9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BC60-C34B-B884-40E5-4B60576B6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5C04C-4FAB-7B51-A039-B85596648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374B1-8FBC-AEFF-C139-882BAFA23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99116-026F-24DD-AB93-37D3AE06D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628D9-94CB-994C-0B68-4D7EB7772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339A4-FA0F-5C33-84B6-73BF2CCD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3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A861-41DF-7D6B-5BB2-C117D5C3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2150E-AF58-59E5-5F11-049EF866E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18DF1-585E-5EBD-3F8C-1C1BD2D04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FF4AD-FD37-FB16-6D22-5BDEDF0556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30689-7113-F0D8-8939-E99974608E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F43306-FA31-AE9F-27B2-68C4235C9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A14128-B64C-108B-E4C4-F87444886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1DEF3A-EB6B-1045-D2A2-377C6C77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44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8800-055A-AD83-AE33-4EE6F89F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2E97D-CA24-968A-0852-EF85B3172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64785-F66E-D856-A811-E40539A84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FFD01-92C7-D76B-DF76-EACFD8F0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24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D8044C-FA96-B6FB-D7F7-5440CE58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1563B0-3427-9984-F9B2-27347DAA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9BAFB-B321-BB64-C053-CCC82382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8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4C69D-3764-66E4-187D-2F0B6274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EEE39-5B5D-DFA9-F8B9-C620C771B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0CB4C-77D1-4DD8-241D-9D57D4E30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3ECFE-AFAC-6EFE-B8FB-84EA5841B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593BD-8463-0E91-D39E-C0132AD08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6D9F0-B78E-F4B1-A4F7-73EF0D47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61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D0714-F2C5-8ABB-A9A5-9C3CD0ABC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EDF3F-770B-174F-19BB-3FCDCAF4D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DD9B4-FDCC-7A8C-32D3-CB1AA1408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2DB40-2020-FB65-1474-6A35A3667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1E7F7-9777-0F45-73D7-6A580CB39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4EE37-6139-3942-3CC8-061F8F664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3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48F6C0-D414-3D62-B909-8801D398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B37A5-7519-514A-0A2B-68DA36A94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89C75-B1BE-942A-099D-7C143FB90B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C46B7F-4B8A-EA41-B6F2-9932ED79004B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A216B-DE0A-1A01-7681-1A194C2B68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2E48E-510F-F746-2054-C958DFEB4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2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26E55C62-A840-C3BE-AC41-2372F50EB8EA}"/>
              </a:ext>
            </a:extLst>
          </p:cNvPr>
          <p:cNvSpPr txBox="1"/>
          <p:nvPr/>
        </p:nvSpPr>
        <p:spPr>
          <a:xfrm>
            <a:off x="1249000" y="210767"/>
            <a:ext cx="9694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ECS 351L and 851L : Geospatial Data Science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Bonus lecture: Previous class projects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" name="Picture 4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B443F475-D867-245D-1C2C-9EFA2BB42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22" y="1688054"/>
            <a:ext cx="5633156" cy="4084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E610C-E517-3317-5666-D6F87822948E}"/>
              </a:ext>
            </a:extLst>
          </p:cNvPr>
          <p:cNvSpPr txBox="1"/>
          <p:nvPr/>
        </p:nvSpPr>
        <p:spPr>
          <a:xfrm>
            <a:off x="0" y="5934670"/>
            <a:ext cx="6810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Email: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u="sng" dirty="0" err="1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</a:rPr>
              <a:t>j</a:t>
            </a:r>
            <a:r>
              <a:rPr lang="en-GB" sz="1800" u="sng" dirty="0" err="1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</a:rPr>
              <a:t>onathan.ryan@duke.edu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Avenir"/>
                <a:ea typeface="Avenir"/>
                <a:cs typeface="Avenir"/>
                <a:sym typeface="Avenir"/>
              </a:rPr>
              <a:t>Office: </a:t>
            </a:r>
            <a:r>
              <a:rPr lang="en-GB" sz="1800" dirty="0">
                <a:latin typeface="Avenir"/>
                <a:ea typeface="Avenir"/>
                <a:cs typeface="Avenir"/>
                <a:sym typeface="Avenir"/>
              </a:rPr>
              <a:t>3101 Grainger Hall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Office hours: 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Mondays and Wednesdays 15:00-16:00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-1" y="0"/>
            <a:ext cx="7723391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Machine learning </a:t>
            </a:r>
            <a:r>
              <a:rPr lang="en-US" sz="2800" dirty="0" err="1">
                <a:latin typeface="Avenir"/>
                <a:ea typeface="Avenir"/>
                <a:cs typeface="Avenir"/>
                <a:sym typeface="Avenir"/>
              </a:rPr>
              <a:t>AirBnB</a:t>
            </a: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 rates in Portland</a:t>
            </a:r>
            <a:endParaRPr sz="28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D05426-E986-BDC1-678F-7713DD00866F}"/>
              </a:ext>
            </a:extLst>
          </p:cNvPr>
          <p:cNvSpPr txBox="1"/>
          <p:nvPr/>
        </p:nvSpPr>
        <p:spPr>
          <a:xfrm>
            <a:off x="7829716" y="809728"/>
            <a:ext cx="3278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https://</a:t>
            </a:r>
            <a:r>
              <a:rPr lang="en-US" dirty="0" err="1">
                <a:latin typeface="Avenir Book" panose="02000503020000020003" pitchFamily="2" charset="0"/>
              </a:rPr>
              <a:t>insideairbnb.com</a:t>
            </a:r>
            <a:r>
              <a:rPr lang="en-US" dirty="0">
                <a:latin typeface="Avenir Book" panose="02000503020000020003" pitchFamily="2" charset="0"/>
              </a:rPr>
              <a:t>/</a:t>
            </a:r>
          </a:p>
        </p:txBody>
      </p:sp>
      <p:pic>
        <p:nvPicPr>
          <p:cNvPr id="5" name="Picture 4" descr="A graph with a line and dots&#10;&#10;AI-generated content may be incorrect.">
            <a:extLst>
              <a:ext uri="{FF2B5EF4-FFF2-40B4-BE49-F238E27FC236}">
                <a16:creationId xmlns:a16="http://schemas.microsoft.com/office/drawing/2014/main" id="{B482321B-A88B-F74F-A050-192FF4B95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93" y="1444699"/>
            <a:ext cx="5655340" cy="42780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781A56-9912-60DC-E86D-6C4ADD6B6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6062"/>
            <a:ext cx="12192000" cy="881939"/>
          </a:xfrm>
          <a:prstGeom prst="rect">
            <a:avLst/>
          </a:prstGeom>
        </p:spPr>
      </p:pic>
      <p:pic>
        <p:nvPicPr>
          <p:cNvPr id="13" name="Picture 12" descr="A screenshot of a phone&#10;&#10;AI-generated content may be incorrect.">
            <a:extLst>
              <a:ext uri="{FF2B5EF4-FFF2-40B4-BE49-F238E27FC236}">
                <a16:creationId xmlns:a16="http://schemas.microsoft.com/office/drawing/2014/main" id="{653B077C-15A3-D3F8-A935-4DFFA3AC8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661" y="1419676"/>
            <a:ext cx="3462302" cy="391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5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446690" y="0"/>
            <a:ext cx="1129862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Post-fire Vegetation Recovery for the Douglas Fire Complex, Oregon</a:t>
            </a:r>
          </a:p>
        </p:txBody>
      </p:sp>
      <p:pic>
        <p:nvPicPr>
          <p:cNvPr id="3" name="Picture 2" descr="A green map of united kingdom&#10;&#10;AI-generated content may be incorrect.">
            <a:extLst>
              <a:ext uri="{FF2B5EF4-FFF2-40B4-BE49-F238E27FC236}">
                <a16:creationId xmlns:a16="http://schemas.microsoft.com/office/drawing/2014/main" id="{C718A754-4920-6857-9106-FD5A855C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r="876"/>
          <a:stretch>
            <a:fillRect/>
          </a:stretch>
        </p:blipFill>
        <p:spPr>
          <a:xfrm>
            <a:off x="0" y="699730"/>
            <a:ext cx="6018028" cy="31090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6A558F-D4B0-5C18-EE3D-DBF87A114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380" y="3808812"/>
            <a:ext cx="6885620" cy="304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9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446690" y="0"/>
            <a:ext cx="1129862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Parking lot surface area coverage in U.S. Cities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B43D48-619D-B142-1937-032D3F70A2B8}"/>
              </a:ext>
            </a:extLst>
          </p:cNvPr>
          <p:cNvSpPr txBox="1"/>
          <p:nvPr/>
        </p:nvSpPr>
        <p:spPr>
          <a:xfrm>
            <a:off x="252732" y="1097037"/>
            <a:ext cx="40959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OSMnx</a:t>
            </a:r>
            <a:r>
              <a:rPr lang="en-US" dirty="0">
                <a:latin typeface="Avenir Book" panose="02000503020000020003" pitchFamily="2" charset="0"/>
              </a:rPr>
              <a:t> to download geospatial data from OpenStreetMap that contained the tag “parking”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D7270-56BB-472C-B5FF-0FDA8A0CA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716" y="778062"/>
            <a:ext cx="5411972" cy="5946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C27DE8-13E9-F1AD-1844-25B8CCD88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41581"/>
            <a:ext cx="3795823" cy="451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5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223345" y="30316"/>
            <a:ext cx="1174531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Spatial distributions of COVID-19 vaccine availability according to race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D4F52E-B0DA-9476-7F84-BDF5DBC1FBCE}"/>
              </a:ext>
            </a:extLst>
          </p:cNvPr>
          <p:cNvSpPr txBox="1"/>
          <p:nvPr/>
        </p:nvSpPr>
        <p:spPr>
          <a:xfrm>
            <a:off x="305895" y="1618032"/>
            <a:ext cx="32781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OSMnx</a:t>
            </a:r>
            <a:r>
              <a:rPr lang="en-US" dirty="0">
                <a:latin typeface="Avenir Book" panose="02000503020000020003" pitchFamily="2" charset="0"/>
              </a:rPr>
              <a:t> to download street network data from OpenStreetMap to compute walking and driving distances to nearest vaccination clinic.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12597-21B2-6844-B100-2E6AEF7CB602}"/>
              </a:ext>
            </a:extLst>
          </p:cNvPr>
          <p:cNvSpPr txBox="1"/>
          <p:nvPr/>
        </p:nvSpPr>
        <p:spPr>
          <a:xfrm>
            <a:off x="327305" y="3599232"/>
            <a:ext cx="32781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census</a:t>
            </a:r>
            <a:r>
              <a:rPr lang="en-US" dirty="0">
                <a:latin typeface="Avenir Book" panose="02000503020000020003" pitchFamily="2" charset="0"/>
              </a:rPr>
              <a:t> package to download population and race/ethnicity data for Detroit, Michigan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032C0-B8E8-CF0D-FE33-1249377B19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66"/>
          <a:stretch>
            <a:fillRect/>
          </a:stretch>
        </p:blipFill>
        <p:spPr>
          <a:xfrm>
            <a:off x="3845441" y="993356"/>
            <a:ext cx="5022111" cy="5834328"/>
          </a:xfrm>
          <a:prstGeom prst="rect">
            <a:avLst/>
          </a:prstGeom>
        </p:spPr>
      </p:pic>
      <p:pic>
        <p:nvPicPr>
          <p:cNvPr id="7" name="Picture 6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6F03D6C9-64D9-FF7A-6430-3E20B8ECC4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40"/>
          <a:stretch>
            <a:fillRect/>
          </a:stretch>
        </p:blipFill>
        <p:spPr>
          <a:xfrm>
            <a:off x="8851900" y="1723562"/>
            <a:ext cx="3340100" cy="37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20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223345" y="199590"/>
            <a:ext cx="1174531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Machine learning the discharge of the Nisqually River</a:t>
            </a:r>
          </a:p>
        </p:txBody>
      </p:sp>
      <p:pic>
        <p:nvPicPr>
          <p:cNvPr id="5" name="Picture 4" descr="A graph showing a number of data&#10;&#10;AI-generated content may be incorrect.">
            <a:extLst>
              <a:ext uri="{FF2B5EF4-FFF2-40B4-BE49-F238E27FC236}">
                <a16:creationId xmlns:a16="http://schemas.microsoft.com/office/drawing/2014/main" id="{D2698870-EF0C-EDC9-1487-38A1F2BF2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5" y="1803399"/>
            <a:ext cx="11427365" cy="289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12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223345" y="0"/>
            <a:ext cx="1174531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Evacuation times for the XXL Cascadia Tsunami</a:t>
            </a:r>
          </a:p>
        </p:txBody>
      </p:sp>
      <p:pic>
        <p:nvPicPr>
          <p:cNvPr id="1026" name="Picture 2" descr="Seaside, Oregon - Wikipedia">
            <a:extLst>
              <a:ext uri="{FF2B5EF4-FFF2-40B4-BE49-F238E27FC236}">
                <a16:creationId xmlns:a16="http://schemas.microsoft.com/office/drawing/2014/main" id="{7742A2F6-F99D-5C10-14BB-6A3E43FE9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45" y="984380"/>
            <a:ext cx="5011479" cy="375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DB6AC9-5790-2347-9BEE-A64EC44AE793}"/>
              </a:ext>
            </a:extLst>
          </p:cNvPr>
          <p:cNvSpPr txBox="1"/>
          <p:nvPr/>
        </p:nvSpPr>
        <p:spPr>
          <a:xfrm>
            <a:off x="223345" y="4829064"/>
            <a:ext cx="3278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Seaside, 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9B209-9FE4-97FD-68F2-87EBD23DA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882" y="784790"/>
            <a:ext cx="6573908" cy="600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23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1075433" y="0"/>
            <a:ext cx="1004113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Predicting wildfire size in Alaska using machine learning</a:t>
            </a:r>
          </a:p>
        </p:txBody>
      </p:sp>
      <p:pic>
        <p:nvPicPr>
          <p:cNvPr id="5" name="Picture 4" descr="A map of a forest&#10;&#10;AI-generated content may be incorrect.">
            <a:extLst>
              <a:ext uri="{FF2B5EF4-FFF2-40B4-BE49-F238E27FC236}">
                <a16:creationId xmlns:a16="http://schemas.microsoft.com/office/drawing/2014/main" id="{DC9B4581-91AC-2D06-947C-12049D480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299" y="784790"/>
            <a:ext cx="63754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41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28DA6-CDBC-55D7-888E-AF22044C9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1A29B0E-21E2-3DBB-3AD4-C2CCF15BB11F}"/>
              </a:ext>
            </a:extLst>
          </p:cNvPr>
          <p:cNvSpPr txBox="1"/>
          <p:nvPr/>
        </p:nvSpPr>
        <p:spPr>
          <a:xfrm>
            <a:off x="728217" y="0"/>
            <a:ext cx="10735566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Identifying Transit Deserts: A Case-Study of Chicago and Houston</a:t>
            </a:r>
          </a:p>
        </p:txBody>
      </p:sp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D203DFC6-B772-C742-E583-40345515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80" y="908957"/>
            <a:ext cx="10533640" cy="5317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8EFB2F-D01F-A6CD-D303-5D63F0A643F1}"/>
              </a:ext>
            </a:extLst>
          </p:cNvPr>
          <p:cNvSpPr txBox="1"/>
          <p:nvPr/>
        </p:nvSpPr>
        <p:spPr>
          <a:xfrm>
            <a:off x="3326132" y="6350795"/>
            <a:ext cx="58287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Transit desert = transit demand – transit supply</a:t>
            </a:r>
          </a:p>
        </p:txBody>
      </p:sp>
    </p:spTree>
    <p:extLst>
      <p:ext uri="{BB962C8B-B14F-4D97-AF65-F5344CB8AC3E}">
        <p14:creationId xmlns:p14="http://schemas.microsoft.com/office/powerpoint/2010/main" val="866070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1427D-5354-A2F3-4A09-12133B4A1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1FFF7323-4CE4-3A4F-6ECC-DB53CFB3AF5E}"/>
              </a:ext>
            </a:extLst>
          </p:cNvPr>
          <p:cNvSpPr txBox="1"/>
          <p:nvPr/>
        </p:nvSpPr>
        <p:spPr>
          <a:xfrm>
            <a:off x="0" y="0"/>
            <a:ext cx="1202871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Vegetation influence on debris flow initiation in Oregon</a:t>
            </a:r>
          </a:p>
        </p:txBody>
      </p:sp>
      <p:pic>
        <p:nvPicPr>
          <p:cNvPr id="5" name="Picture 4" descr="A map of a forest&#10;&#10;AI-generated content may be incorrect.">
            <a:extLst>
              <a:ext uri="{FF2B5EF4-FFF2-40B4-BE49-F238E27FC236}">
                <a16:creationId xmlns:a16="http://schemas.microsoft.com/office/drawing/2014/main" id="{538F5A64-5795-1E15-C699-6ECDD32B2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985" y="733812"/>
            <a:ext cx="4600758" cy="61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94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29FD6-6354-CD43-0F88-0C3E99D71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EFCC0547-6458-67BB-FAE5-77282235291D}"/>
              </a:ext>
            </a:extLst>
          </p:cNvPr>
          <p:cNvSpPr txBox="1"/>
          <p:nvPr/>
        </p:nvSpPr>
        <p:spPr>
          <a:xfrm>
            <a:off x="0" y="0"/>
            <a:ext cx="121920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Blue Whale migration in the North Pacific Ocean between 1999 and 2008</a:t>
            </a:r>
          </a:p>
        </p:txBody>
      </p:sp>
      <p:pic>
        <p:nvPicPr>
          <p:cNvPr id="6" name="Picture 5" descr="A map of the north and north america&#10;&#10;AI-generated content may be incorrect.">
            <a:extLst>
              <a:ext uri="{FF2B5EF4-FFF2-40B4-BE49-F238E27FC236}">
                <a16:creationId xmlns:a16="http://schemas.microsoft.com/office/drawing/2014/main" id="{2DD30A11-2A0E-8AEA-8E2B-E738AF494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829" y="1277257"/>
            <a:ext cx="7772400" cy="533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32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2D4891EF-599B-827C-EE3D-5D2E2016B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624" y="0"/>
            <a:ext cx="6952751" cy="68595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956F8A-15A7-73EA-3185-18AB62C1715E}"/>
              </a:ext>
            </a:extLst>
          </p:cNvPr>
          <p:cNvCxnSpPr>
            <a:cxnSpLocks/>
          </p:cNvCxnSpPr>
          <p:nvPr/>
        </p:nvCxnSpPr>
        <p:spPr>
          <a:xfrm flipH="1">
            <a:off x="9572375" y="5879805"/>
            <a:ext cx="847532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744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9980D-3BAD-0A31-BA02-43C9B1B1D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A586837D-E881-C1E9-A876-62B9C76C1912}"/>
              </a:ext>
            </a:extLst>
          </p:cNvPr>
          <p:cNvSpPr txBox="1"/>
          <p:nvPr/>
        </p:nvSpPr>
        <p:spPr>
          <a:xfrm>
            <a:off x="0" y="0"/>
            <a:ext cx="121920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Bike connection and accessibility in Seattle</a:t>
            </a:r>
          </a:p>
        </p:txBody>
      </p:sp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AD285D0B-E371-85D9-8F70-70EF9799E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409" y="958444"/>
            <a:ext cx="4765220" cy="5696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76E4BB-6A41-9165-F43B-1A945524A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629" y="958444"/>
            <a:ext cx="4765220" cy="569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97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A9A3B-F7DA-3C1C-B92E-9FF1BFEDE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CAE56083-07F1-71E8-455B-500EEC978A25}"/>
              </a:ext>
            </a:extLst>
          </p:cNvPr>
          <p:cNvSpPr txBox="1"/>
          <p:nvPr/>
        </p:nvSpPr>
        <p:spPr>
          <a:xfrm>
            <a:off x="1075433" y="0"/>
            <a:ext cx="1004113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Some takeaways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9189F2-85E7-DD95-F3E6-831DCA29B9E4}"/>
              </a:ext>
            </a:extLst>
          </p:cNvPr>
          <p:cNvSpPr txBox="1"/>
          <p:nvPr/>
        </p:nvSpPr>
        <p:spPr>
          <a:xfrm>
            <a:off x="293913" y="1164771"/>
            <a:ext cx="1082265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Generate a clear and specific research question or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Define the objectives you need to address the research question or goal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Read broadly to find articles that have done something similar and either: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Adopt their methods to a new location or study site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Approach their research question or goal with new methods (e.g. 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Examples of titles that are too descriptive and limited: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“</a:t>
            </a:r>
            <a:r>
              <a:rPr lang="en-US" sz="2000" i="1" dirty="0">
                <a:latin typeface="Avenir Book" panose="02000503020000020003" pitchFamily="2" charset="0"/>
              </a:rPr>
              <a:t>Temporal analysis of NDVI in Northern California</a:t>
            </a:r>
            <a:r>
              <a:rPr lang="en-US" sz="2000" dirty="0">
                <a:latin typeface="Avenir Book" panose="02000503020000020003" pitchFamily="2" charset="0"/>
              </a:rPr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“</a:t>
            </a:r>
            <a:r>
              <a:rPr lang="en-US" sz="2000" i="1" dirty="0">
                <a:latin typeface="Avenir Book" panose="02000503020000020003" pitchFamily="2" charset="0"/>
              </a:rPr>
              <a:t>Land cover change in Bentonville, Arkansas</a:t>
            </a:r>
            <a:r>
              <a:rPr lang="en-US" sz="2000" dirty="0">
                <a:latin typeface="Avenir Book" panose="02000503020000020003" pitchFamily="2" charset="0"/>
              </a:rPr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Examples of titles that are too complex: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“</a:t>
            </a:r>
            <a:r>
              <a:rPr lang="en-US" sz="2000" i="1" dirty="0">
                <a:latin typeface="Avenir Book" panose="02000503020000020003" pitchFamily="2" charset="0"/>
              </a:rPr>
              <a:t>Modeling with Stale Data: Does Disaster Insurance Need an Overhaul in the Face of Climate Change</a:t>
            </a:r>
            <a:r>
              <a:rPr lang="en-US" sz="2000" dirty="0">
                <a:latin typeface="Avenir Book" panose="02000503020000020003" pitchFamily="2" charset="0"/>
              </a:rPr>
              <a:t>?”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“</a:t>
            </a:r>
            <a:r>
              <a:rPr lang="en-US" sz="2000" i="1" dirty="0">
                <a:latin typeface="Avenir Book" panose="02000503020000020003" pitchFamily="2" charset="0"/>
              </a:rPr>
              <a:t>Deep seated landslide kinematics</a:t>
            </a:r>
            <a:r>
              <a:rPr lang="en-US" sz="2000" dirty="0">
                <a:latin typeface="Avenir Book" panose="02000503020000020003" pitchFamily="2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1499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9000" y="210767"/>
            <a:ext cx="9694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Next time: Specialized neural networks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4B0622-7667-6014-7461-E2DD70321733}"/>
              </a:ext>
            </a:extLst>
          </p:cNvPr>
          <p:cNvSpPr txBox="1"/>
          <p:nvPr/>
        </p:nvSpPr>
        <p:spPr>
          <a:xfrm>
            <a:off x="0" y="5934670"/>
            <a:ext cx="6810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Email: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u="sng" dirty="0" err="1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</a:rPr>
              <a:t>j</a:t>
            </a:r>
            <a:r>
              <a:rPr lang="en-GB" sz="1800" u="sng" dirty="0" err="1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</a:rPr>
              <a:t>onathan.ryan@duke.edu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Avenir"/>
                <a:ea typeface="Avenir"/>
                <a:cs typeface="Avenir"/>
                <a:sym typeface="Avenir"/>
              </a:rPr>
              <a:t>Office: </a:t>
            </a:r>
            <a:r>
              <a:rPr lang="en-GB" sz="1800" dirty="0">
                <a:latin typeface="Avenir"/>
                <a:ea typeface="Avenir"/>
                <a:cs typeface="Avenir"/>
                <a:sym typeface="Avenir"/>
              </a:rPr>
              <a:t>3101 Grainger Hall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Office hours: 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Mondays and Wednesdays 15:00-16:00</a:t>
            </a:r>
          </a:p>
        </p:txBody>
      </p:sp>
      <p:pic>
        <p:nvPicPr>
          <p:cNvPr id="2" name="Picture 1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AAEA41C4-ED91-09F0-A83A-6B72342C5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22" y="1688054"/>
            <a:ext cx="5633156" cy="40840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1979568" y="214950"/>
            <a:ext cx="823286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Assignment 7 (due Oct 22)</a:t>
            </a:r>
          </a:p>
        </p:txBody>
      </p:sp>
      <p:pic>
        <p:nvPicPr>
          <p:cNvPr id="5" name="Picture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DC85BD91-C35D-41BE-25A3-E3BE8DDF0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9" b="68085"/>
          <a:stretch>
            <a:fillRect/>
          </a:stretch>
        </p:blipFill>
        <p:spPr>
          <a:xfrm>
            <a:off x="245680" y="1202611"/>
            <a:ext cx="10082366" cy="118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2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5586B-58EC-C079-2D70-E8177E523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A63CDC2-3D88-6065-B1D2-1B70BAE734D6}"/>
              </a:ext>
            </a:extLst>
          </p:cNvPr>
          <p:cNvSpPr txBox="1"/>
          <p:nvPr/>
        </p:nvSpPr>
        <p:spPr>
          <a:xfrm>
            <a:off x="1979568" y="214950"/>
            <a:ext cx="823286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Assignment 7 (due Oct 22)</a:t>
            </a:r>
          </a:p>
        </p:txBody>
      </p:sp>
      <p:pic>
        <p:nvPicPr>
          <p:cNvPr id="5" name="Picture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A7539B7-8678-A460-8B06-B0C5E460F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9" b="48841"/>
          <a:stretch>
            <a:fillRect/>
          </a:stretch>
        </p:blipFill>
        <p:spPr>
          <a:xfrm>
            <a:off x="245680" y="1202612"/>
            <a:ext cx="10082366" cy="23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097A3-82B8-0549-C9A7-DA0B8FB82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97E588EF-28B4-1DCE-E9D2-8F0D9B672FC8}"/>
              </a:ext>
            </a:extLst>
          </p:cNvPr>
          <p:cNvSpPr txBox="1"/>
          <p:nvPr/>
        </p:nvSpPr>
        <p:spPr>
          <a:xfrm>
            <a:off x="1979568" y="214950"/>
            <a:ext cx="823286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Assignment 7 (due Oct 22)</a:t>
            </a:r>
          </a:p>
        </p:txBody>
      </p:sp>
      <p:pic>
        <p:nvPicPr>
          <p:cNvPr id="5" name="Picture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AC07DA8F-CB41-F1A6-0BF4-9F22B4489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9"/>
          <a:stretch/>
        </p:blipFill>
        <p:spPr>
          <a:xfrm>
            <a:off x="245680" y="1202611"/>
            <a:ext cx="10082366" cy="54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6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52B9A516-A613-8D7E-7D5D-8273C95DDD32}"/>
              </a:ext>
            </a:extLst>
          </p:cNvPr>
          <p:cNvSpPr txBox="1"/>
          <p:nvPr/>
        </p:nvSpPr>
        <p:spPr>
          <a:xfrm>
            <a:off x="1979568" y="214950"/>
            <a:ext cx="823286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Final project report (due Dec 5)</a:t>
            </a:r>
          </a:p>
        </p:txBody>
      </p:sp>
      <p:pic>
        <p:nvPicPr>
          <p:cNvPr id="6" name="Picture 5" descr="A close-up of a questionnaire&#10;&#10;AI-generated content may be incorrect.">
            <a:extLst>
              <a:ext uri="{FF2B5EF4-FFF2-40B4-BE49-F238E27FC236}">
                <a16:creationId xmlns:a16="http://schemas.microsoft.com/office/drawing/2014/main" id="{4A5EADF5-D816-D637-62A0-020BDBBE87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854"/>
          <a:stretch>
            <a:fillRect/>
          </a:stretch>
        </p:blipFill>
        <p:spPr>
          <a:xfrm>
            <a:off x="115291" y="999740"/>
            <a:ext cx="11961417" cy="19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39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7D68A-53D5-8562-F37B-9B87F61B8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60686511-DB29-6D9F-809A-1BFF356F4D2E}"/>
              </a:ext>
            </a:extLst>
          </p:cNvPr>
          <p:cNvSpPr txBox="1"/>
          <p:nvPr/>
        </p:nvSpPr>
        <p:spPr>
          <a:xfrm>
            <a:off x="1979568" y="214950"/>
            <a:ext cx="823286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Final project report (due Dec 5)</a:t>
            </a:r>
          </a:p>
        </p:txBody>
      </p:sp>
      <p:pic>
        <p:nvPicPr>
          <p:cNvPr id="6" name="Picture 5" descr="A close-up of a questionnaire&#10;&#10;AI-generated content may be incorrect.">
            <a:extLst>
              <a:ext uri="{FF2B5EF4-FFF2-40B4-BE49-F238E27FC236}">
                <a16:creationId xmlns:a16="http://schemas.microsoft.com/office/drawing/2014/main" id="{2D99B7A4-1B66-557C-11E0-C3B7E4F2CE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083"/>
          <a:stretch>
            <a:fillRect/>
          </a:stretch>
        </p:blipFill>
        <p:spPr>
          <a:xfrm>
            <a:off x="115291" y="999740"/>
            <a:ext cx="11961417" cy="264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22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20552-4E26-3256-C72B-B6026645F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57E840E7-7927-F819-B613-B22ACB219726}"/>
              </a:ext>
            </a:extLst>
          </p:cNvPr>
          <p:cNvSpPr txBox="1"/>
          <p:nvPr/>
        </p:nvSpPr>
        <p:spPr>
          <a:xfrm>
            <a:off x="1979568" y="214950"/>
            <a:ext cx="823286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Final project report (due Dec 5)</a:t>
            </a:r>
          </a:p>
        </p:txBody>
      </p:sp>
      <p:pic>
        <p:nvPicPr>
          <p:cNvPr id="6" name="Picture 5" descr="A close-up of a questionnaire&#10;&#10;AI-generated content may be incorrect.">
            <a:extLst>
              <a:ext uri="{FF2B5EF4-FFF2-40B4-BE49-F238E27FC236}">
                <a16:creationId xmlns:a16="http://schemas.microsoft.com/office/drawing/2014/main" id="{A8E50609-8763-318C-31A5-41CF65B2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1" y="999740"/>
            <a:ext cx="11961417" cy="541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33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F8D31-A7FE-6EE7-826B-167A3DC17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3FA5AAC5-6748-9A41-ABC5-F971ED903DB4}"/>
              </a:ext>
            </a:extLst>
          </p:cNvPr>
          <p:cNvSpPr txBox="1"/>
          <p:nvPr/>
        </p:nvSpPr>
        <p:spPr>
          <a:xfrm>
            <a:off x="1979568" y="214950"/>
            <a:ext cx="823286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Final project presentations (week starting Dec 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5843B-7EC5-AACE-EBDF-51AE5BD1D049}"/>
              </a:ext>
            </a:extLst>
          </p:cNvPr>
          <p:cNvSpPr txBox="1"/>
          <p:nvPr/>
        </p:nvSpPr>
        <p:spPr>
          <a:xfrm>
            <a:off x="414668" y="1158948"/>
            <a:ext cx="69324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10-minute presentation with 2 minutes for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10 slides, one minute per slide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Similar structure to final project reports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6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502</Words>
  <Application>Microsoft Macintosh PowerPoint</Application>
  <PresentationFormat>Widescreen</PresentationFormat>
  <Paragraphs>76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Avenir</vt:lpstr>
      <vt:lpstr>Avenir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Ryan</dc:creator>
  <cp:lastModifiedBy>Johnny Ryan</cp:lastModifiedBy>
  <cp:revision>4</cp:revision>
  <dcterms:created xsi:type="dcterms:W3CDTF">2024-04-08T21:39:56Z</dcterms:created>
  <dcterms:modified xsi:type="dcterms:W3CDTF">2025-10-15T14:30:12Z</dcterms:modified>
</cp:coreProperties>
</file>